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30.jpg" ContentType="image/jpg"/>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handoutMasterIdLst>
    <p:handoutMasterId r:id="rId18"/>
  </p:handoutMasterIdLst>
  <p:sldIdLst>
    <p:sldId id="278" r:id="rId2"/>
    <p:sldId id="274" r:id="rId3"/>
    <p:sldId id="262" r:id="rId4"/>
    <p:sldId id="283" r:id="rId5"/>
    <p:sldId id="279" r:id="rId6"/>
    <p:sldId id="281" r:id="rId7"/>
    <p:sldId id="282" r:id="rId8"/>
    <p:sldId id="271" r:id="rId9"/>
    <p:sldId id="276" r:id="rId10"/>
    <p:sldId id="275" r:id="rId11"/>
    <p:sldId id="280" r:id="rId12"/>
    <p:sldId id="267" r:id="rId13"/>
    <p:sldId id="263" r:id="rId14"/>
    <p:sldId id="264" r:id="rId15"/>
    <p:sldId id="265" r:id="rId16"/>
  </p:sldIdLst>
  <p:sldSz cx="9144000" cy="6858000" type="screen4x3"/>
  <p:notesSz cx="7097713" cy="93805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D5CDA83-B489-4C94-8515-128411A2F56D}">
          <p14:sldIdLst>
            <p14:sldId id="278"/>
            <p14:sldId id="274"/>
            <p14:sldId id="262"/>
            <p14:sldId id="283"/>
            <p14:sldId id="279"/>
            <p14:sldId id="281"/>
            <p14:sldId id="282"/>
            <p14:sldId id="271"/>
            <p14:sldId id="276"/>
            <p14:sldId id="275"/>
            <p14:sldId id="280"/>
            <p14:sldId id="267"/>
            <p14:sldId id="263"/>
            <p14:sldId id="264"/>
            <p14:sldId id="265"/>
          </p14:sldIdLst>
        </p14:section>
        <p14:section name="Untitled Section" id="{EF8BC83A-C0F3-4475-A531-4FA3B26EDD7B}">
          <p14:sldIdLst/>
        </p14:section>
      </p14:sectionLst>
    </p:ext>
    <p:ext uri="{EFAFB233-063F-42B5-8137-9DF3F51BA10A}">
      <p15:sldGuideLst xmlns:p15="http://schemas.microsoft.com/office/powerpoint/2012/main">
        <p15:guide id="2" pos="288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xter, Cheryl" initials="CLB"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525" autoAdjust="0"/>
    <p:restoredTop sz="94660"/>
  </p:normalViewPr>
  <p:slideViewPr>
    <p:cSldViewPr snapToGrid="0" showGuides="1">
      <p:cViewPr varScale="1">
        <p:scale>
          <a:sx n="111" d="100"/>
          <a:sy n="111" d="100"/>
        </p:scale>
        <p:origin x="1596" y="120"/>
      </p:cViewPr>
      <p:guideLst>
        <p:guide pos="2880"/>
        <p:guide orient="horz" pos="2160"/>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114" d="100"/>
          <a:sy n="114" d="100"/>
        </p:scale>
        <p:origin x="4092"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aradan\AppData\Roaming\Microsoft\Excel\Book1%20(version%201).xlsb"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aradan\AppData\Roaming\Microsoft\Excel\Book1%20(version%201).xlsb"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aradan\AppData\Roaming\Microsoft\Excel\Book1%20(version%201).xlsb"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paradan\AppData\Roaming\Microsoft\Excel\Book1%20(version%201).xlsb"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92491452735264E-2"/>
          <c:y val="0.25240297752402979"/>
          <c:w val="0.91321501709452946"/>
          <c:h val="0.67938000152352973"/>
        </c:manualLayout>
      </c:layout>
      <c:barChart>
        <c:barDir val="col"/>
        <c:grouping val="clustered"/>
        <c:varyColors val="0"/>
        <c:ser>
          <c:idx val="0"/>
          <c:order val="0"/>
          <c:spPr>
            <a:solidFill>
              <a:schemeClr val="bg1">
                <a:lumMod val="75000"/>
              </a:schemeClr>
            </a:solidFill>
          </c:spPr>
          <c:invertIfNegative val="0"/>
          <c:dPt>
            <c:idx val="1"/>
            <c:invertIfNegative val="0"/>
            <c:bubble3D val="0"/>
            <c:spPr>
              <a:solidFill>
                <a:schemeClr val="bg1">
                  <a:lumMod val="50000"/>
                </a:schemeClr>
              </a:solidFill>
            </c:spPr>
            <c:extLst>
              <c:ext xmlns:c16="http://schemas.microsoft.com/office/drawing/2014/chart" uri="{C3380CC4-5D6E-409C-BE32-E72D297353CC}">
                <c16:uniqueId val="{00000001-7251-45BF-95FD-0B9E142D3FE7}"/>
              </c:ext>
            </c:extLst>
          </c:dPt>
          <c:dPt>
            <c:idx val="3"/>
            <c:invertIfNegative val="0"/>
            <c:bubble3D val="0"/>
            <c:spPr>
              <a:solidFill>
                <a:schemeClr val="tx2">
                  <a:lumMod val="75000"/>
                </a:schemeClr>
              </a:solidFill>
            </c:spPr>
            <c:extLst>
              <c:ext xmlns:c16="http://schemas.microsoft.com/office/drawing/2014/chart" uri="{C3380CC4-5D6E-409C-BE32-E72D297353CC}">
                <c16:uniqueId val="{00000003-7251-45BF-95FD-0B9E142D3FE7}"/>
              </c:ext>
            </c:extLst>
          </c:dPt>
          <c:dLbls>
            <c:spPr>
              <a:noFill/>
              <a:ln>
                <a:noFill/>
              </a:ln>
              <a:effectLst/>
            </c:spPr>
            <c:txPr>
              <a:bodyPr/>
              <a:lstStyle/>
              <a:p>
                <a:pPr>
                  <a:defRPr sz="8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Sheet1!$D$10:$G$10</c:f>
              <c:numCache>
                <c:formatCode>_("$"* #,##0.00_);_("$"* \(#,##0.00\);_("$"* "-"??_);_(@_)</c:formatCode>
                <c:ptCount val="4"/>
                <c:pt idx="0">
                  <c:v>0.26</c:v>
                </c:pt>
                <c:pt idx="1">
                  <c:v>2.52</c:v>
                </c:pt>
                <c:pt idx="2">
                  <c:v>0</c:v>
                </c:pt>
                <c:pt idx="3">
                  <c:v>1.17</c:v>
                </c:pt>
              </c:numCache>
            </c:numRef>
          </c:val>
          <c:extLst>
            <c:ext xmlns:c16="http://schemas.microsoft.com/office/drawing/2014/chart" uri="{C3380CC4-5D6E-409C-BE32-E72D297353CC}">
              <c16:uniqueId val="{00000004-7251-45BF-95FD-0B9E142D3FE7}"/>
            </c:ext>
          </c:extLst>
        </c:ser>
        <c:dLbls>
          <c:showLegendKey val="0"/>
          <c:showVal val="0"/>
          <c:showCatName val="0"/>
          <c:showSerName val="0"/>
          <c:showPercent val="0"/>
          <c:showBubbleSize val="0"/>
        </c:dLbls>
        <c:gapWidth val="40"/>
        <c:axId val="422610048"/>
        <c:axId val="422611584"/>
      </c:barChart>
      <c:catAx>
        <c:axId val="422610048"/>
        <c:scaling>
          <c:orientation val="minMax"/>
        </c:scaling>
        <c:delete val="1"/>
        <c:axPos val="b"/>
        <c:majorTickMark val="out"/>
        <c:minorTickMark val="none"/>
        <c:tickLblPos val="nextTo"/>
        <c:crossAx val="422611584"/>
        <c:crosses val="autoZero"/>
        <c:auto val="1"/>
        <c:lblAlgn val="ctr"/>
        <c:lblOffset val="100"/>
        <c:noMultiLvlLbl val="0"/>
      </c:catAx>
      <c:valAx>
        <c:axId val="422611584"/>
        <c:scaling>
          <c:orientation val="minMax"/>
        </c:scaling>
        <c:delete val="1"/>
        <c:axPos val="l"/>
        <c:numFmt formatCode="_(&quot;$&quot;* #,##0.00_);_(&quot;$&quot;* \(#,##0.00\);_(&quot;$&quot;* &quot;-&quot;??_);_(@_)" sourceLinked="1"/>
        <c:majorTickMark val="out"/>
        <c:minorTickMark val="none"/>
        <c:tickLblPos val="nextTo"/>
        <c:crossAx val="42261004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92491452735264E-2"/>
          <c:y val="0.25240297752402979"/>
          <c:w val="0.91321501709452946"/>
          <c:h val="0.67938000152352973"/>
        </c:manualLayout>
      </c:layout>
      <c:barChart>
        <c:barDir val="col"/>
        <c:grouping val="clustered"/>
        <c:varyColors val="0"/>
        <c:ser>
          <c:idx val="0"/>
          <c:order val="0"/>
          <c:spPr>
            <a:solidFill>
              <a:schemeClr val="bg1">
                <a:lumMod val="75000"/>
              </a:schemeClr>
            </a:solidFill>
          </c:spPr>
          <c:invertIfNegative val="0"/>
          <c:dPt>
            <c:idx val="1"/>
            <c:invertIfNegative val="0"/>
            <c:bubble3D val="0"/>
            <c:spPr>
              <a:solidFill>
                <a:schemeClr val="bg1">
                  <a:lumMod val="50000"/>
                </a:schemeClr>
              </a:solidFill>
            </c:spPr>
            <c:extLst>
              <c:ext xmlns:c16="http://schemas.microsoft.com/office/drawing/2014/chart" uri="{C3380CC4-5D6E-409C-BE32-E72D297353CC}">
                <c16:uniqueId val="{00000001-B845-403D-9572-AADFD53806EE}"/>
              </c:ext>
            </c:extLst>
          </c:dPt>
          <c:dPt>
            <c:idx val="2"/>
            <c:invertIfNegative val="0"/>
            <c:bubble3D val="0"/>
            <c:spPr>
              <a:solidFill>
                <a:schemeClr val="accent1"/>
              </a:solidFill>
            </c:spPr>
            <c:extLst>
              <c:ext xmlns:c16="http://schemas.microsoft.com/office/drawing/2014/chart" uri="{C3380CC4-5D6E-409C-BE32-E72D297353CC}">
                <c16:uniqueId val="{00000003-B845-403D-9572-AADFD53806EE}"/>
              </c:ext>
            </c:extLst>
          </c:dPt>
          <c:dPt>
            <c:idx val="3"/>
            <c:invertIfNegative val="0"/>
            <c:bubble3D val="0"/>
            <c:spPr>
              <a:solidFill>
                <a:schemeClr val="tx2">
                  <a:lumMod val="75000"/>
                </a:schemeClr>
              </a:solidFill>
            </c:spPr>
            <c:extLst>
              <c:ext xmlns:c16="http://schemas.microsoft.com/office/drawing/2014/chart" uri="{C3380CC4-5D6E-409C-BE32-E72D297353CC}">
                <c16:uniqueId val="{00000005-B845-403D-9572-AADFD53806EE}"/>
              </c:ext>
            </c:extLst>
          </c:dPt>
          <c:dLbls>
            <c:spPr>
              <a:noFill/>
              <a:ln>
                <a:noFill/>
              </a:ln>
              <a:effectLst/>
            </c:spPr>
            <c:txPr>
              <a:bodyPr/>
              <a:lstStyle/>
              <a:p>
                <a:pPr>
                  <a:defRPr sz="8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Sheet1!$D$11:$G$11</c:f>
              <c:numCache>
                <c:formatCode>_("$"* #,##0.00_);_("$"* \(#,##0.00\);_("$"* "-"??_);_(@_)</c:formatCode>
                <c:ptCount val="4"/>
                <c:pt idx="0">
                  <c:v>0.65</c:v>
                </c:pt>
                <c:pt idx="1">
                  <c:v>2.57</c:v>
                </c:pt>
                <c:pt idx="2">
                  <c:v>0.32</c:v>
                </c:pt>
                <c:pt idx="3">
                  <c:v>0.68</c:v>
                </c:pt>
              </c:numCache>
            </c:numRef>
          </c:val>
          <c:extLst>
            <c:ext xmlns:c16="http://schemas.microsoft.com/office/drawing/2014/chart" uri="{C3380CC4-5D6E-409C-BE32-E72D297353CC}">
              <c16:uniqueId val="{00000006-B845-403D-9572-AADFD53806EE}"/>
            </c:ext>
          </c:extLst>
        </c:ser>
        <c:dLbls>
          <c:showLegendKey val="0"/>
          <c:showVal val="0"/>
          <c:showCatName val="0"/>
          <c:showSerName val="0"/>
          <c:showPercent val="0"/>
          <c:showBubbleSize val="0"/>
        </c:dLbls>
        <c:gapWidth val="40"/>
        <c:axId val="424086912"/>
        <c:axId val="424092800"/>
      </c:barChart>
      <c:catAx>
        <c:axId val="424086912"/>
        <c:scaling>
          <c:orientation val="minMax"/>
        </c:scaling>
        <c:delete val="1"/>
        <c:axPos val="b"/>
        <c:majorTickMark val="out"/>
        <c:minorTickMark val="none"/>
        <c:tickLblPos val="nextTo"/>
        <c:crossAx val="424092800"/>
        <c:crosses val="autoZero"/>
        <c:auto val="1"/>
        <c:lblAlgn val="ctr"/>
        <c:lblOffset val="100"/>
        <c:noMultiLvlLbl val="0"/>
      </c:catAx>
      <c:valAx>
        <c:axId val="424092800"/>
        <c:scaling>
          <c:orientation val="minMax"/>
        </c:scaling>
        <c:delete val="1"/>
        <c:axPos val="l"/>
        <c:numFmt formatCode="_(&quot;$&quot;* #,##0.00_);_(&quot;$&quot;* \(#,##0.00\);_(&quot;$&quot;* &quot;-&quot;??_);_(@_)" sourceLinked="1"/>
        <c:majorTickMark val="out"/>
        <c:minorTickMark val="none"/>
        <c:tickLblPos val="nextTo"/>
        <c:crossAx val="42408691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00835266633968E-2"/>
          <c:y val="0.18482173725362278"/>
          <c:w val="0.86125895377814421"/>
          <c:h val="0.72803626782090325"/>
        </c:manualLayout>
      </c:layout>
      <c:barChart>
        <c:barDir val="col"/>
        <c:grouping val="clustered"/>
        <c:varyColors val="0"/>
        <c:ser>
          <c:idx val="0"/>
          <c:order val="0"/>
          <c:spPr>
            <a:solidFill>
              <a:schemeClr val="bg1">
                <a:lumMod val="75000"/>
              </a:schemeClr>
            </a:solidFill>
          </c:spPr>
          <c:invertIfNegative val="0"/>
          <c:dPt>
            <c:idx val="1"/>
            <c:invertIfNegative val="0"/>
            <c:bubble3D val="0"/>
            <c:spPr>
              <a:solidFill>
                <a:schemeClr val="bg1">
                  <a:lumMod val="50000"/>
                </a:schemeClr>
              </a:solidFill>
            </c:spPr>
            <c:extLst>
              <c:ext xmlns:c16="http://schemas.microsoft.com/office/drawing/2014/chart" uri="{C3380CC4-5D6E-409C-BE32-E72D297353CC}">
                <c16:uniqueId val="{00000001-54FA-4748-AC8D-503120C260B3}"/>
              </c:ext>
            </c:extLst>
          </c:dPt>
          <c:dPt>
            <c:idx val="2"/>
            <c:invertIfNegative val="0"/>
            <c:bubble3D val="0"/>
            <c:spPr>
              <a:solidFill>
                <a:schemeClr val="accent1"/>
              </a:solidFill>
            </c:spPr>
            <c:extLst>
              <c:ext xmlns:c16="http://schemas.microsoft.com/office/drawing/2014/chart" uri="{C3380CC4-5D6E-409C-BE32-E72D297353CC}">
                <c16:uniqueId val="{00000003-54FA-4748-AC8D-503120C260B3}"/>
              </c:ext>
            </c:extLst>
          </c:dPt>
          <c:dPt>
            <c:idx val="3"/>
            <c:invertIfNegative val="0"/>
            <c:bubble3D val="0"/>
            <c:spPr>
              <a:solidFill>
                <a:schemeClr val="tx2">
                  <a:lumMod val="75000"/>
                </a:schemeClr>
              </a:solidFill>
            </c:spPr>
            <c:extLst>
              <c:ext xmlns:c16="http://schemas.microsoft.com/office/drawing/2014/chart" uri="{C3380CC4-5D6E-409C-BE32-E72D297353CC}">
                <c16:uniqueId val="{00000005-54FA-4748-AC8D-503120C260B3}"/>
              </c:ext>
            </c:extLst>
          </c:dPt>
          <c:dLbls>
            <c:spPr>
              <a:noFill/>
              <a:ln>
                <a:noFill/>
              </a:ln>
              <a:effectLst/>
            </c:spPr>
            <c:txPr>
              <a:bodyPr/>
              <a:lstStyle/>
              <a:p>
                <a:pPr>
                  <a:defRPr sz="8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Sheet1!$D$7:$G$7</c:f>
              <c:numCache>
                <c:formatCode>_("$"* #,##0.00_);_("$"* \(#,##0.00\);_("$"* "-"??_);_(@_)</c:formatCode>
                <c:ptCount val="4"/>
                <c:pt idx="0">
                  <c:v>0.21</c:v>
                </c:pt>
                <c:pt idx="1">
                  <c:v>11.34</c:v>
                </c:pt>
                <c:pt idx="2">
                  <c:v>0.03</c:v>
                </c:pt>
                <c:pt idx="3">
                  <c:v>0.06</c:v>
                </c:pt>
              </c:numCache>
            </c:numRef>
          </c:val>
          <c:extLst>
            <c:ext xmlns:c16="http://schemas.microsoft.com/office/drawing/2014/chart" uri="{C3380CC4-5D6E-409C-BE32-E72D297353CC}">
              <c16:uniqueId val="{00000006-54FA-4748-AC8D-503120C260B3}"/>
            </c:ext>
          </c:extLst>
        </c:ser>
        <c:dLbls>
          <c:showLegendKey val="0"/>
          <c:showVal val="0"/>
          <c:showCatName val="0"/>
          <c:showSerName val="0"/>
          <c:showPercent val="0"/>
          <c:showBubbleSize val="0"/>
        </c:dLbls>
        <c:gapWidth val="40"/>
        <c:axId val="424109952"/>
        <c:axId val="424111488"/>
      </c:barChart>
      <c:catAx>
        <c:axId val="424109952"/>
        <c:scaling>
          <c:orientation val="minMax"/>
        </c:scaling>
        <c:delete val="1"/>
        <c:axPos val="b"/>
        <c:majorTickMark val="out"/>
        <c:minorTickMark val="none"/>
        <c:tickLblPos val="nextTo"/>
        <c:crossAx val="424111488"/>
        <c:crosses val="autoZero"/>
        <c:auto val="1"/>
        <c:lblAlgn val="ctr"/>
        <c:lblOffset val="100"/>
        <c:noMultiLvlLbl val="0"/>
      </c:catAx>
      <c:valAx>
        <c:axId val="424111488"/>
        <c:scaling>
          <c:orientation val="minMax"/>
        </c:scaling>
        <c:delete val="1"/>
        <c:axPos val="l"/>
        <c:numFmt formatCode="_(&quot;$&quot;* #,##0.00_);_(&quot;$&quot;* \(#,##0.00\);_(&quot;$&quot;* &quot;-&quot;??_);_(@_)" sourceLinked="1"/>
        <c:majorTickMark val="out"/>
        <c:minorTickMark val="none"/>
        <c:tickLblPos val="nextTo"/>
        <c:crossAx val="424109952"/>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92491452735264E-2"/>
          <c:y val="0.25240297752402979"/>
          <c:w val="0.91321501709452946"/>
          <c:h val="0.67938000152352973"/>
        </c:manualLayout>
      </c:layout>
      <c:barChart>
        <c:barDir val="col"/>
        <c:grouping val="clustered"/>
        <c:varyColors val="0"/>
        <c:ser>
          <c:idx val="0"/>
          <c:order val="0"/>
          <c:spPr>
            <a:solidFill>
              <a:schemeClr val="bg1">
                <a:lumMod val="75000"/>
              </a:schemeClr>
            </a:solidFill>
          </c:spPr>
          <c:invertIfNegative val="0"/>
          <c:dPt>
            <c:idx val="1"/>
            <c:invertIfNegative val="0"/>
            <c:bubble3D val="0"/>
            <c:spPr>
              <a:solidFill>
                <a:schemeClr val="bg1">
                  <a:lumMod val="50000"/>
                </a:schemeClr>
              </a:solidFill>
            </c:spPr>
            <c:extLst>
              <c:ext xmlns:c16="http://schemas.microsoft.com/office/drawing/2014/chart" uri="{C3380CC4-5D6E-409C-BE32-E72D297353CC}">
                <c16:uniqueId val="{00000001-4E81-4760-A4A3-8C59B1741010}"/>
              </c:ext>
            </c:extLst>
          </c:dPt>
          <c:dPt>
            <c:idx val="2"/>
            <c:invertIfNegative val="0"/>
            <c:bubble3D val="0"/>
            <c:spPr>
              <a:solidFill>
                <a:schemeClr val="accent1"/>
              </a:solidFill>
            </c:spPr>
            <c:extLst>
              <c:ext xmlns:c16="http://schemas.microsoft.com/office/drawing/2014/chart" uri="{C3380CC4-5D6E-409C-BE32-E72D297353CC}">
                <c16:uniqueId val="{00000003-4E81-4760-A4A3-8C59B1741010}"/>
              </c:ext>
            </c:extLst>
          </c:dPt>
          <c:dPt>
            <c:idx val="3"/>
            <c:invertIfNegative val="0"/>
            <c:bubble3D val="0"/>
            <c:spPr>
              <a:solidFill>
                <a:schemeClr val="tx2">
                  <a:lumMod val="75000"/>
                </a:schemeClr>
              </a:solidFill>
            </c:spPr>
            <c:extLst>
              <c:ext xmlns:c16="http://schemas.microsoft.com/office/drawing/2014/chart" uri="{C3380CC4-5D6E-409C-BE32-E72D297353CC}">
                <c16:uniqueId val="{00000005-4E81-4760-A4A3-8C59B1741010}"/>
              </c:ext>
            </c:extLst>
          </c:dPt>
          <c:dLbls>
            <c:spPr>
              <a:noFill/>
              <a:ln>
                <a:noFill/>
              </a:ln>
              <a:effectLst/>
            </c:spPr>
            <c:txPr>
              <a:bodyPr/>
              <a:lstStyle/>
              <a:p>
                <a:pPr>
                  <a:defRPr sz="8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Sheet1!$D$12:$G$12</c:f>
              <c:numCache>
                <c:formatCode>_("$"* #,##0.00_);_("$"* \(#,##0.00\);_("$"* "-"??_);_(@_)</c:formatCode>
                <c:ptCount val="4"/>
                <c:pt idx="0">
                  <c:v>0.31</c:v>
                </c:pt>
                <c:pt idx="1">
                  <c:v>1.86</c:v>
                </c:pt>
                <c:pt idx="2">
                  <c:v>0.25</c:v>
                </c:pt>
                <c:pt idx="3">
                  <c:v>0.41</c:v>
                </c:pt>
              </c:numCache>
            </c:numRef>
          </c:val>
          <c:extLst>
            <c:ext xmlns:c16="http://schemas.microsoft.com/office/drawing/2014/chart" uri="{C3380CC4-5D6E-409C-BE32-E72D297353CC}">
              <c16:uniqueId val="{00000006-4E81-4760-A4A3-8C59B1741010}"/>
            </c:ext>
          </c:extLst>
        </c:ser>
        <c:dLbls>
          <c:showLegendKey val="0"/>
          <c:showVal val="0"/>
          <c:showCatName val="0"/>
          <c:showSerName val="0"/>
          <c:showPercent val="0"/>
          <c:showBubbleSize val="0"/>
        </c:dLbls>
        <c:gapWidth val="40"/>
        <c:axId val="424141184"/>
        <c:axId val="424142720"/>
      </c:barChart>
      <c:catAx>
        <c:axId val="424141184"/>
        <c:scaling>
          <c:orientation val="minMax"/>
        </c:scaling>
        <c:delete val="1"/>
        <c:axPos val="b"/>
        <c:majorTickMark val="out"/>
        <c:minorTickMark val="none"/>
        <c:tickLblPos val="nextTo"/>
        <c:crossAx val="424142720"/>
        <c:crosses val="autoZero"/>
        <c:auto val="1"/>
        <c:lblAlgn val="ctr"/>
        <c:lblOffset val="100"/>
        <c:noMultiLvlLbl val="0"/>
      </c:catAx>
      <c:valAx>
        <c:axId val="424142720"/>
        <c:scaling>
          <c:orientation val="minMax"/>
        </c:scaling>
        <c:delete val="1"/>
        <c:axPos val="l"/>
        <c:numFmt formatCode="_(&quot;$&quot;* #,##0.00_);_(&quot;$&quot;* \(#,##0.00\);_(&quot;$&quot;* &quot;-&quot;??_);_(@_)" sourceLinked="1"/>
        <c:majorTickMark val="out"/>
        <c:minorTickMark val="none"/>
        <c:tickLblPos val="nextTo"/>
        <c:crossAx val="424141184"/>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18504" cy="469900"/>
          </a:xfrm>
          <a:prstGeom prst="rect">
            <a:avLst/>
          </a:prstGeom>
        </p:spPr>
        <p:txBody>
          <a:bodyPr vert="horz" lIns="91440" tIns="45720" rIns="91440" bIns="45720" rtlCol="0"/>
          <a:lstStyle>
            <a:lvl1pPr algn="l">
              <a:defRPr sz="1200"/>
            </a:lvl1pPr>
          </a:lstStyle>
          <a:p>
            <a:endParaRPr lang="en-US" dirty="0"/>
          </a:p>
        </p:txBody>
      </p:sp>
      <p:sp>
        <p:nvSpPr>
          <p:cNvPr id="4" name="Footer Placeholder 3"/>
          <p:cNvSpPr>
            <a:spLocks noGrp="1"/>
          </p:cNvSpPr>
          <p:nvPr>
            <p:ph type="ftr" sz="quarter" idx="2"/>
          </p:nvPr>
        </p:nvSpPr>
        <p:spPr>
          <a:xfrm>
            <a:off x="1591056" y="8887968"/>
            <a:ext cx="5184648" cy="292608"/>
          </a:xfrm>
          <a:prstGeom prst="rect">
            <a:avLst/>
          </a:prstGeom>
        </p:spPr>
        <p:txBody>
          <a:bodyPr vert="horz" lIns="91440" tIns="45720" rIns="91440" bIns="45720" rtlCol="0" anchor="t"/>
          <a:lstStyle>
            <a:lvl1pPr algn="l">
              <a:defRPr sz="1200"/>
            </a:lvl1pPr>
          </a:lstStyle>
          <a:p>
            <a:pPr algn="r"/>
            <a:endParaRPr lang="en-US" sz="900" dirty="0"/>
          </a:p>
        </p:txBody>
      </p:sp>
      <p:sp>
        <p:nvSpPr>
          <p:cNvPr id="6" name="Slide Number Placeholder 5"/>
          <p:cNvSpPr>
            <a:spLocks noGrp="1"/>
          </p:cNvSpPr>
          <p:nvPr>
            <p:ph type="sldNum" sz="quarter" idx="3"/>
          </p:nvPr>
        </p:nvSpPr>
        <p:spPr>
          <a:xfrm>
            <a:off x="6439345" y="0"/>
            <a:ext cx="658368" cy="469900"/>
          </a:xfrm>
          <a:prstGeom prst="rect">
            <a:avLst/>
          </a:prstGeom>
        </p:spPr>
        <p:txBody>
          <a:bodyPr vert="horz" lIns="91440" tIns="45720" rIns="91440" bIns="45720" rtlCol="0" anchor="t"/>
          <a:lstStyle>
            <a:lvl1pPr algn="r">
              <a:defRPr sz="1200"/>
            </a:lvl1pPr>
          </a:lstStyle>
          <a:p>
            <a:fld id="{15169055-27EE-41B0-AE7C-B9B938D5DC09}" type="slidenum">
              <a:rPr lang="en-US" smtClean="0"/>
              <a:t>‹#›</a:t>
            </a:fld>
            <a:endParaRPr lang="en-US"/>
          </a:p>
        </p:txBody>
      </p:sp>
      <p:pic>
        <p:nvPicPr>
          <p:cNvPr id="10" name="Indices"/>
          <p:cNvPicPr>
            <a:picLocks noChangeAspect="1"/>
          </p:cNvPicPr>
          <p:nvPr/>
        </p:nvPicPr>
        <p:blipFill>
          <a:blip r:embed="rId2"/>
          <a:stretch>
            <a:fillRect/>
          </a:stretch>
        </p:blipFill>
        <p:spPr>
          <a:xfrm>
            <a:off x="189542" y="8569576"/>
            <a:ext cx="1281426" cy="636375"/>
          </a:xfrm>
          <a:prstGeom prst="rect">
            <a:avLst/>
          </a:prstGeom>
        </p:spPr>
      </p:pic>
    </p:spTree>
    <p:extLst>
      <p:ext uri="{BB962C8B-B14F-4D97-AF65-F5344CB8AC3E}">
        <p14:creationId xmlns:p14="http://schemas.microsoft.com/office/powerpoint/2010/main" val="986179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18504" cy="470656"/>
          </a:xfrm>
          <a:prstGeom prst="rect">
            <a:avLst/>
          </a:prstGeom>
        </p:spPr>
        <p:txBody>
          <a:bodyPr vert="horz" lIns="94174" tIns="47087" rIns="94174" bIns="47087" rtlCol="0"/>
          <a:lstStyle>
            <a:lvl1pPr algn="l">
              <a:defRPr sz="1200"/>
            </a:lvl1pPr>
          </a:lstStyle>
          <a:p>
            <a:endParaRPr lang="en-US" dirty="0"/>
          </a:p>
        </p:txBody>
      </p:sp>
      <p:sp>
        <p:nvSpPr>
          <p:cNvPr id="4" name="Slide Image Placeholder 3"/>
          <p:cNvSpPr>
            <a:spLocks noGrp="1" noRot="1" noChangeAspect="1"/>
          </p:cNvSpPr>
          <p:nvPr>
            <p:ph type="sldImg" idx="2"/>
          </p:nvPr>
        </p:nvSpPr>
        <p:spPr>
          <a:xfrm>
            <a:off x="1438275" y="1173163"/>
            <a:ext cx="4221163" cy="3165475"/>
          </a:xfrm>
          <a:prstGeom prst="rect">
            <a:avLst/>
          </a:prstGeom>
          <a:noFill/>
          <a:ln w="12700">
            <a:solidFill>
              <a:prstClr val="black"/>
            </a:solidFill>
          </a:ln>
        </p:spPr>
        <p:txBody>
          <a:bodyPr vert="horz" lIns="94174" tIns="47087" rIns="94174" bIns="47087" rtlCol="0" anchor="ctr"/>
          <a:lstStyle/>
          <a:p>
            <a:endParaRPr lang="en-US"/>
          </a:p>
        </p:txBody>
      </p:sp>
      <p:sp>
        <p:nvSpPr>
          <p:cNvPr id="5" name="Notes Placeholder 4"/>
          <p:cNvSpPr>
            <a:spLocks noGrp="1"/>
          </p:cNvSpPr>
          <p:nvPr>
            <p:ph type="body" sz="quarter" idx="3"/>
          </p:nvPr>
        </p:nvSpPr>
        <p:spPr>
          <a:xfrm>
            <a:off x="709772" y="4514384"/>
            <a:ext cx="5678170" cy="3693587"/>
          </a:xfrm>
          <a:prstGeom prst="rect">
            <a:avLst/>
          </a:prstGeom>
        </p:spPr>
        <p:txBody>
          <a:bodyPr vert="horz" lIns="94174" tIns="47087" rIns="94174" bIns="4708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591056" y="8887968"/>
            <a:ext cx="5184648" cy="292608"/>
          </a:xfrm>
          <a:prstGeom prst="rect">
            <a:avLst/>
          </a:prstGeom>
        </p:spPr>
        <p:txBody>
          <a:bodyPr vert="horz" lIns="94174" tIns="47087" rIns="94174" bIns="47087" rtlCol="0" anchor="t"/>
          <a:lstStyle>
            <a:lvl1pPr algn="r">
              <a:defRPr sz="900"/>
            </a:lvl1pPr>
          </a:lstStyle>
          <a:p>
            <a:endParaRPr lang="en-US" dirty="0"/>
          </a:p>
        </p:txBody>
      </p:sp>
      <p:sp>
        <p:nvSpPr>
          <p:cNvPr id="7" name="Slide Number Placeholder 6"/>
          <p:cNvSpPr>
            <a:spLocks noGrp="1"/>
          </p:cNvSpPr>
          <p:nvPr>
            <p:ph type="sldNum" sz="quarter" idx="5"/>
          </p:nvPr>
        </p:nvSpPr>
        <p:spPr>
          <a:xfrm>
            <a:off x="6439345" y="0"/>
            <a:ext cx="658368" cy="470655"/>
          </a:xfrm>
          <a:prstGeom prst="rect">
            <a:avLst/>
          </a:prstGeom>
        </p:spPr>
        <p:txBody>
          <a:bodyPr vert="horz" lIns="94174" tIns="47087" rIns="94174" bIns="47087" rtlCol="0" anchor="t"/>
          <a:lstStyle>
            <a:lvl1pPr algn="r">
              <a:defRPr sz="1200"/>
            </a:lvl1pPr>
          </a:lstStyle>
          <a:p>
            <a:fld id="{A77D25D3-C290-4784-8BE1-8186D345F173}" type="slidenum">
              <a:rPr lang="en-US" smtClean="0"/>
              <a:t>‹#›</a:t>
            </a:fld>
            <a:endParaRPr lang="en-US"/>
          </a:p>
        </p:txBody>
      </p:sp>
      <p:pic>
        <p:nvPicPr>
          <p:cNvPr id="10" name="Indices"/>
          <p:cNvPicPr>
            <a:picLocks noChangeAspect="1"/>
          </p:cNvPicPr>
          <p:nvPr/>
        </p:nvPicPr>
        <p:blipFill>
          <a:blip r:embed="rId2"/>
          <a:stretch>
            <a:fillRect/>
          </a:stretch>
        </p:blipFill>
        <p:spPr>
          <a:xfrm>
            <a:off x="189542" y="8569576"/>
            <a:ext cx="1281426" cy="636375"/>
          </a:xfrm>
          <a:prstGeom prst="rect">
            <a:avLst/>
          </a:prstGeom>
        </p:spPr>
      </p:pic>
    </p:spTree>
    <p:extLst>
      <p:ext uri="{BB962C8B-B14F-4D97-AF65-F5344CB8AC3E}">
        <p14:creationId xmlns:p14="http://schemas.microsoft.com/office/powerpoint/2010/main" val="3953524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938253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551228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03461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hite plain">
    <p:spTree>
      <p:nvGrpSpPr>
        <p:cNvPr id="1" name=""/>
        <p:cNvGrpSpPr/>
        <p:nvPr/>
      </p:nvGrpSpPr>
      <p:grpSpPr>
        <a:xfrm>
          <a:off x="0" y="0"/>
          <a:ext cx="0" cy="0"/>
          <a:chOff x="0" y="0"/>
          <a:chExt cx="0" cy="0"/>
        </a:xfrm>
      </p:grpSpPr>
      <p:pic>
        <p:nvPicPr>
          <p:cNvPr id="25" name="Indices"/>
          <p:cNvPicPr>
            <a:picLocks noChangeAspect="1"/>
          </p:cNvPicPr>
          <p:nvPr userDrawn="1"/>
        </p:nvPicPr>
        <p:blipFill>
          <a:blip r:embed="rId2"/>
          <a:stretch>
            <a:fillRect/>
          </a:stretch>
        </p:blipFill>
        <p:spPr>
          <a:xfrm>
            <a:off x="127903" y="5572875"/>
            <a:ext cx="2233534" cy="1109205"/>
          </a:xfrm>
          <a:prstGeom prst="rect">
            <a:avLst/>
          </a:prstGeom>
        </p:spPr>
      </p:pic>
      <p:sp>
        <p:nvSpPr>
          <p:cNvPr id="2" name="Title 1"/>
          <p:cNvSpPr>
            <a:spLocks noGrp="1"/>
          </p:cNvSpPr>
          <p:nvPr>
            <p:ph type="ctrTitle" hasCustomPrompt="1"/>
          </p:nvPr>
        </p:nvSpPr>
        <p:spPr>
          <a:xfrm>
            <a:off x="310896" y="143621"/>
            <a:ext cx="5423647" cy="2576289"/>
          </a:xfrm>
        </p:spPr>
        <p:txBody>
          <a:bodyPr tIns="0" rIns="0" anchor="t">
            <a:noAutofit/>
          </a:bodyPr>
          <a:lstStyle>
            <a:lvl1pPr algn="l">
              <a:defRPr sz="4400" b="1" baseline="0"/>
            </a:lvl1pPr>
          </a:lstStyle>
          <a:p>
            <a:r>
              <a:rPr lang="en-US" dirty="0"/>
              <a:t>Click to insert Presentation Title</a:t>
            </a:r>
          </a:p>
        </p:txBody>
      </p:sp>
      <p:sp>
        <p:nvSpPr>
          <p:cNvPr id="3" name="Subtitle 2"/>
          <p:cNvSpPr>
            <a:spLocks noGrp="1"/>
          </p:cNvSpPr>
          <p:nvPr>
            <p:ph type="subTitle" idx="1" hasCustomPrompt="1"/>
          </p:nvPr>
        </p:nvSpPr>
        <p:spPr>
          <a:xfrm>
            <a:off x="310896" y="2719910"/>
            <a:ext cx="5405717" cy="1181195"/>
          </a:xfrm>
        </p:spPr>
        <p:txBody>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subtitle</a:t>
            </a:r>
          </a:p>
        </p:txBody>
      </p:sp>
      <p:sp>
        <p:nvSpPr>
          <p:cNvPr id="15" name="Text Placeholder 5"/>
          <p:cNvSpPr>
            <a:spLocks noGrp="1"/>
          </p:cNvSpPr>
          <p:nvPr>
            <p:ph type="body" sz="quarter" idx="10" hasCustomPrompt="1"/>
          </p:nvPr>
        </p:nvSpPr>
        <p:spPr>
          <a:xfrm>
            <a:off x="6463553" y="152584"/>
            <a:ext cx="2377440" cy="896287"/>
          </a:xfrm>
        </p:spPr>
        <p:txBody>
          <a:bodyPr>
            <a:noAutofit/>
          </a:bodyPr>
          <a:lstStyle>
            <a:lvl1pPr marL="0" indent="0">
              <a:spcBef>
                <a:spcPts val="300"/>
              </a:spcBef>
              <a:spcAft>
                <a:spcPts val="0"/>
              </a:spcAft>
              <a:buNone/>
              <a:defRPr sz="1100" b="1" baseline="0"/>
            </a:lvl1pPr>
          </a:lstStyle>
          <a:p>
            <a:pPr lvl="0"/>
            <a:r>
              <a:rPr lang="en-US" dirty="0"/>
              <a:t>Alternative 2: Click to insert Presenter Name(s)</a:t>
            </a:r>
            <a:br>
              <a:rPr lang="en-US" dirty="0"/>
            </a:br>
            <a:r>
              <a:rPr lang="en-US" dirty="0"/>
              <a:t>Job Title</a:t>
            </a:r>
            <a:br>
              <a:rPr lang="en-US" dirty="0"/>
            </a:br>
            <a:r>
              <a:rPr lang="en-US" dirty="0"/>
              <a:t>Department / Sector</a:t>
            </a:r>
          </a:p>
        </p:txBody>
      </p:sp>
      <p:sp>
        <p:nvSpPr>
          <p:cNvPr id="16" name="Text Placeholder 5"/>
          <p:cNvSpPr>
            <a:spLocks noGrp="1"/>
          </p:cNvSpPr>
          <p:nvPr>
            <p:ph type="body" sz="quarter" idx="11" hasCustomPrompt="1"/>
          </p:nvPr>
        </p:nvSpPr>
        <p:spPr>
          <a:xfrm>
            <a:off x="6463553" y="1111722"/>
            <a:ext cx="2377440" cy="259884"/>
          </a:xfrm>
        </p:spPr>
        <p:txBody>
          <a:bodyPr>
            <a:noAutofit/>
          </a:bodyPr>
          <a:lstStyle>
            <a:lvl1pPr marL="0" indent="0">
              <a:buNone/>
              <a:defRPr sz="1050" b="0"/>
            </a:lvl1pPr>
          </a:lstStyle>
          <a:p>
            <a:pPr lvl="0"/>
            <a:r>
              <a:rPr lang="en-US" dirty="0"/>
              <a:t>Click to insert date</a:t>
            </a:r>
          </a:p>
        </p:txBody>
      </p:sp>
      <p:sp>
        <p:nvSpPr>
          <p:cNvPr id="13" name="Rectangle 12"/>
          <p:cNvSpPr/>
          <p:nvPr userDrawn="1"/>
        </p:nvSpPr>
        <p:spPr>
          <a:xfrm>
            <a:off x="0" y="6879917"/>
            <a:ext cx="9153939" cy="367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36" name="Rectangle 35"/>
          <p:cNvSpPr/>
          <p:nvPr userDrawn="1"/>
        </p:nvSpPr>
        <p:spPr>
          <a:xfrm>
            <a:off x="9215268" y="-4042"/>
            <a:ext cx="1039685" cy="29515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Cover</a:t>
            </a:r>
            <a:endParaRPr lang="en-US" sz="1000" b="1" baseline="0" dirty="0">
              <a:solidFill>
                <a:schemeClr val="tx1"/>
              </a:solidFill>
            </a:endParaRPr>
          </a:p>
          <a:p>
            <a:pPr algn="l"/>
            <a:r>
              <a:rPr lang="en-US" sz="1000" baseline="0" dirty="0">
                <a:solidFill>
                  <a:schemeClr val="tx1"/>
                </a:solidFill>
              </a:rPr>
              <a:t>Do not change the size of the title. Keep the title short and use the subtitle area for longer descriptions if needed. </a:t>
            </a:r>
          </a:p>
          <a:p>
            <a:pPr algn="l"/>
            <a:endParaRPr lang="en-US" sz="1000" baseline="0" dirty="0">
              <a:solidFill>
                <a:schemeClr val="tx1"/>
              </a:solidFill>
            </a:endParaRPr>
          </a:p>
          <a:p>
            <a:pPr algn="l"/>
            <a:r>
              <a:rPr lang="en-US" sz="1000" baseline="0" dirty="0">
                <a:solidFill>
                  <a:schemeClr val="tx1"/>
                </a:solidFill>
              </a:rPr>
              <a:t>Choose where to add presenter name(s) – upper right corner and under title/ subtitle. Remove unused placeholders. </a:t>
            </a:r>
          </a:p>
        </p:txBody>
      </p:sp>
      <p:sp>
        <p:nvSpPr>
          <p:cNvPr id="19" name="Text Placeholder 5"/>
          <p:cNvSpPr>
            <a:spLocks noGrp="1"/>
          </p:cNvSpPr>
          <p:nvPr>
            <p:ph type="body" sz="quarter" idx="12" hasCustomPrompt="1"/>
          </p:nvPr>
        </p:nvSpPr>
        <p:spPr>
          <a:xfrm>
            <a:off x="4572000" y="5762824"/>
            <a:ext cx="4267200" cy="739505"/>
          </a:xfrm>
        </p:spPr>
        <p:txBody>
          <a:bodyPr tIns="0" rIns="0" bIns="0">
            <a:noAutofit/>
          </a:bodyPr>
          <a:lstStyle>
            <a:lvl1pPr marL="0" indent="0" algn="r">
              <a:buNone/>
              <a:defRPr sz="900" b="0">
                <a:solidFill>
                  <a:schemeClr val="bg1">
                    <a:lumMod val="50000"/>
                  </a:schemeClr>
                </a:solidFill>
                <a:latin typeface="Arial Narrow" panose="020B0606020202030204" pitchFamily="34" charset="0"/>
              </a:defRPr>
            </a:lvl1pPr>
          </a:lstStyle>
          <a:p>
            <a:pPr lvl="0"/>
            <a:r>
              <a:rPr lang="en-US" dirty="0"/>
              <a:t>Click to insert disclaimer paragraph</a:t>
            </a:r>
          </a:p>
        </p:txBody>
      </p:sp>
      <p:sp>
        <p:nvSpPr>
          <p:cNvPr id="20" name="Text Placeholder 5"/>
          <p:cNvSpPr>
            <a:spLocks noGrp="1"/>
          </p:cNvSpPr>
          <p:nvPr>
            <p:ph type="body" sz="quarter" idx="13" hasCustomPrompt="1"/>
          </p:nvPr>
        </p:nvSpPr>
        <p:spPr>
          <a:xfrm>
            <a:off x="310896" y="4196049"/>
            <a:ext cx="5423647" cy="777168"/>
          </a:xfrm>
        </p:spPr>
        <p:txBody>
          <a:bodyPr>
            <a:noAutofit/>
          </a:bodyPr>
          <a:lstStyle>
            <a:lvl1pPr marL="0" indent="0">
              <a:spcBef>
                <a:spcPts val="300"/>
              </a:spcBef>
              <a:spcAft>
                <a:spcPts val="0"/>
              </a:spcAft>
              <a:buNone/>
              <a:defRPr sz="1100" b="1" baseline="0"/>
            </a:lvl1pPr>
          </a:lstStyle>
          <a:p>
            <a:pPr lvl="0"/>
            <a:r>
              <a:rPr lang="en-US" dirty="0"/>
              <a:t>Alternative 1: Click to insert Presenter Name(s)</a:t>
            </a:r>
            <a:br>
              <a:rPr lang="en-US" dirty="0"/>
            </a:br>
            <a:r>
              <a:rPr lang="en-US" dirty="0"/>
              <a:t>Job Title</a:t>
            </a:r>
            <a:br>
              <a:rPr lang="en-US" dirty="0"/>
            </a:br>
            <a:r>
              <a:rPr lang="en-US" dirty="0"/>
              <a:t>Department / Sector</a:t>
            </a:r>
          </a:p>
        </p:txBody>
      </p:sp>
      <p:sp>
        <p:nvSpPr>
          <p:cNvPr id="21" name="Text Placeholder 5"/>
          <p:cNvSpPr>
            <a:spLocks noGrp="1"/>
          </p:cNvSpPr>
          <p:nvPr>
            <p:ph type="body" sz="quarter" idx="14" hasCustomPrompt="1"/>
          </p:nvPr>
        </p:nvSpPr>
        <p:spPr>
          <a:xfrm>
            <a:off x="310896" y="5024553"/>
            <a:ext cx="2377440" cy="259884"/>
          </a:xfrm>
        </p:spPr>
        <p:txBody>
          <a:bodyPr>
            <a:noAutofit/>
          </a:bodyPr>
          <a:lstStyle>
            <a:lvl1pPr marL="0" indent="0">
              <a:buNone/>
              <a:defRPr sz="1050" b="0"/>
            </a:lvl1pPr>
          </a:lstStyle>
          <a:p>
            <a:pPr lvl="0"/>
            <a:r>
              <a:rPr lang="en-US" dirty="0"/>
              <a:t>Click to insert date</a:t>
            </a:r>
          </a:p>
        </p:txBody>
      </p:sp>
      <p:grpSp>
        <p:nvGrpSpPr>
          <p:cNvPr id="26" name="Group 25"/>
          <p:cNvGrpSpPr/>
          <p:nvPr userDrawn="1"/>
        </p:nvGrpSpPr>
        <p:grpSpPr>
          <a:xfrm>
            <a:off x="9215268" y="3023356"/>
            <a:ext cx="1039685" cy="1481802"/>
            <a:chOff x="9215268" y="3023356"/>
            <a:chExt cx="1039685" cy="1481802"/>
          </a:xfrm>
        </p:grpSpPr>
        <p:sp>
          <p:nvSpPr>
            <p:cNvPr id="27" name="Rectangle 26"/>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8" name="Rectangle 27"/>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2268327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s -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10896" y="1371600"/>
            <a:ext cx="4118542" cy="4300539"/>
          </a:xfrm>
        </p:spPr>
        <p:txBody>
          <a:bodyPr>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4" y="1371600"/>
            <a:ext cx="4118542" cy="4300539"/>
          </a:xfrm>
        </p:spPr>
        <p:txBody>
          <a:bodyPr>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61323C-968C-4E31-9638-2FA5646DC16D}" type="datetime1">
              <a:rPr lang="en-US" smtClean="0"/>
              <a:t>9/12/2017</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14" name="Text Placeholder 11"/>
          <p:cNvSpPr>
            <a:spLocks noGrp="1"/>
          </p:cNvSpPr>
          <p:nvPr>
            <p:ph type="body" sz="quarter" idx="15"/>
          </p:nvPr>
        </p:nvSpPr>
        <p:spPr>
          <a:xfrm>
            <a:off x="310897" y="5672139"/>
            <a:ext cx="851916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Edit Master text styles</a:t>
            </a:r>
          </a:p>
          <a:p>
            <a:pPr lvl="1"/>
            <a:r>
              <a:rPr lang="en-US" smtClean="0"/>
              <a:t>Second level</a:t>
            </a:r>
          </a:p>
        </p:txBody>
      </p:sp>
      <p:sp>
        <p:nvSpPr>
          <p:cNvPr id="15" name="Rectangle 14"/>
          <p:cNvSpPr/>
          <p:nvPr userDrawn="1"/>
        </p:nvSpPr>
        <p:spPr>
          <a:xfrm>
            <a:off x="9215268" y="-4042"/>
            <a:ext cx="1039685" cy="3135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2</a:t>
            </a:r>
            <a:r>
              <a:rPr lang="en-US" sz="1000" b="1" baseline="0" dirty="0">
                <a:solidFill>
                  <a:schemeClr val="tx1"/>
                </a:solidFill>
              </a:rPr>
              <a:t> columns</a:t>
            </a:r>
            <a:endParaRPr lang="en-US" sz="1000" b="1" dirty="0">
              <a:solidFill>
                <a:schemeClr val="tx1"/>
              </a:solidFill>
            </a:endParaRPr>
          </a:p>
          <a:p>
            <a:pPr algn="l"/>
            <a:r>
              <a:rPr lang="en-US" sz="1000" b="0" baseline="0" dirty="0">
                <a:solidFill>
                  <a:schemeClr val="tx1"/>
                </a:solidFill>
              </a:rPr>
              <a:t>Level 1 has a bullet turned on – you can turn bullets off by marking the Level 1 text and unclick the bullet icon on the Home Tab. </a:t>
            </a:r>
          </a:p>
          <a:p>
            <a:pPr algn="l"/>
            <a:endParaRPr lang="en-US" sz="1000" b="0" baseline="0" dirty="0">
              <a:solidFill>
                <a:schemeClr val="tx1"/>
              </a:solidFill>
            </a:endParaRPr>
          </a:p>
          <a:p>
            <a:pPr algn="l"/>
            <a:endParaRPr lang="en-US" sz="1000" b="0" baseline="0" dirty="0">
              <a:solidFill>
                <a:schemeClr val="tx1"/>
              </a:solidFill>
            </a:endParaRPr>
          </a:p>
          <a:p>
            <a:pPr algn="l"/>
            <a:r>
              <a:rPr lang="en-US" sz="1000" b="0" baseline="0" dirty="0">
                <a:solidFill>
                  <a:schemeClr val="tx1"/>
                </a:solidFill>
              </a:rPr>
              <a:t>To get to the next bullet level, use “Increase List level” on the Home Tab. </a:t>
            </a:r>
          </a:p>
        </p:txBody>
      </p:sp>
      <p:pic>
        <p:nvPicPr>
          <p:cNvPr id="16" name="bullets"/>
          <p:cNvPicPr>
            <a:picLocks noChangeAspect="1"/>
          </p:cNvPicPr>
          <p:nvPr userDrawn="1"/>
        </p:nvPicPr>
        <p:blipFill rotWithShape="1">
          <a:blip r:embed="rId2"/>
          <a:srcRect l="3717" t="5566" r="8072" b="8645"/>
          <a:stretch/>
        </p:blipFill>
        <p:spPr>
          <a:xfrm>
            <a:off x="9277715" y="1750216"/>
            <a:ext cx="295776" cy="241890"/>
          </a:xfrm>
          <a:prstGeom prst="rect">
            <a:avLst/>
          </a:prstGeom>
          <a:ln>
            <a:noFill/>
          </a:ln>
        </p:spPr>
      </p:pic>
      <p:pic>
        <p:nvPicPr>
          <p:cNvPr id="17" name="increase list level"/>
          <p:cNvPicPr>
            <a:picLocks noChangeAspect="1"/>
          </p:cNvPicPr>
          <p:nvPr userDrawn="1"/>
        </p:nvPicPr>
        <p:blipFill rotWithShape="1">
          <a:blip r:embed="rId3"/>
          <a:srcRect l="3946" t="825" r="7728" b="5818"/>
          <a:stretch/>
        </p:blipFill>
        <p:spPr>
          <a:xfrm>
            <a:off x="9276091" y="2834949"/>
            <a:ext cx="417328" cy="241890"/>
          </a:xfrm>
          <a:prstGeom prst="rect">
            <a:avLst/>
          </a:prstGeom>
        </p:spPr>
      </p:pic>
      <p:grpSp>
        <p:nvGrpSpPr>
          <p:cNvPr id="19" name="Group 18"/>
          <p:cNvGrpSpPr/>
          <p:nvPr userDrawn="1"/>
        </p:nvGrpSpPr>
        <p:grpSpPr>
          <a:xfrm>
            <a:off x="9215268" y="3230090"/>
            <a:ext cx="1039685" cy="1481802"/>
            <a:chOff x="9215268" y="3023356"/>
            <a:chExt cx="1039685" cy="1481802"/>
          </a:xfrm>
        </p:grpSpPr>
        <p:sp>
          <p:nvSpPr>
            <p:cNvPr id="20" name="Rectangle 19"/>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1" name="Rectangle 20"/>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3297269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 Takeawa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5FB4087-62B6-46E0-AFEA-1DE3A3B6EC86}" type="datetime1">
              <a:rPr lang="en-US" smtClean="0"/>
              <a:t>9/12/2017</a:t>
            </a:fld>
            <a:endParaRPr lang="en-US"/>
          </a:p>
        </p:txBody>
      </p:sp>
      <p:sp>
        <p:nvSpPr>
          <p:cNvPr id="4" name="Footer Placeholder 3"/>
          <p:cNvSpPr>
            <a:spLocks noGrp="1"/>
          </p:cNvSpPr>
          <p:nvPr>
            <p:ph type="ftr" sz="quarter" idx="11"/>
          </p:nvPr>
        </p:nvSpPr>
        <p:spPr/>
        <p:txBody>
          <a:bodyPr/>
          <a:lstStyle/>
          <a:p>
            <a:r>
              <a:rPr lang="en-US"/>
              <a:t>To change, turn on or off footer: Inset &gt; Header &amp; Footer &gt; Enter / change text &gt; Click Apply All. </a:t>
            </a:r>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a:p>
        </p:txBody>
      </p:sp>
      <p:sp>
        <p:nvSpPr>
          <p:cNvPr id="9" name="Text Placeholder 8"/>
          <p:cNvSpPr>
            <a:spLocks noGrp="1"/>
          </p:cNvSpPr>
          <p:nvPr>
            <p:ph type="body" sz="quarter" idx="16" hasCustomPrompt="1"/>
          </p:nvPr>
        </p:nvSpPr>
        <p:spPr>
          <a:xfrm>
            <a:off x="785090" y="1814929"/>
            <a:ext cx="8054109" cy="558010"/>
          </a:xfrm>
        </p:spPr>
        <p:txBody>
          <a:bodyPr tIns="0" rIns="0" bIns="0" anchor="ctr"/>
          <a:lstStyle>
            <a:lvl1pPr marL="0" indent="0">
              <a:spcBef>
                <a:spcPts val="200"/>
              </a:spcBef>
              <a:spcAft>
                <a:spcPts val="0"/>
              </a:spcAft>
              <a:buFont typeface="Arial" panose="020B0604020202020204" pitchFamily="34" charset="0"/>
              <a:buNone/>
              <a:defRPr sz="1800" b="1" baseline="0"/>
            </a:lvl1pPr>
            <a:lvl2pPr marL="0" indent="0">
              <a:spcBef>
                <a:spcPts val="0"/>
              </a:spcBef>
              <a:spcAft>
                <a:spcPts val="0"/>
              </a:spcAft>
              <a:buFont typeface="Arial" panose="020B0604020202020204" pitchFamily="34" charset="0"/>
              <a:buNone/>
              <a:defRPr sz="1800"/>
            </a:lvl2pPr>
          </a:lstStyle>
          <a:p>
            <a:pPr lvl="0"/>
            <a:r>
              <a:rPr lang="en-US" dirty="0"/>
              <a:t>Click to add agenda item/takeaway/text – max two rows</a:t>
            </a:r>
          </a:p>
          <a:p>
            <a:pPr lvl="1"/>
            <a:r>
              <a:rPr lang="en-US" dirty="0"/>
              <a:t>Second level</a:t>
            </a:r>
          </a:p>
        </p:txBody>
      </p:sp>
      <p:sp>
        <p:nvSpPr>
          <p:cNvPr id="11" name="Text Placeholder 10"/>
          <p:cNvSpPr>
            <a:spLocks noGrp="1"/>
          </p:cNvSpPr>
          <p:nvPr>
            <p:ph type="body" sz="quarter" idx="17" hasCustomPrompt="1"/>
          </p:nvPr>
        </p:nvSpPr>
        <p:spPr>
          <a:xfrm>
            <a:off x="310896" y="1814929"/>
            <a:ext cx="367553" cy="558009"/>
          </a:xfrm>
        </p:spPr>
        <p:txBody>
          <a:bodyPr tIns="0" rIns="0" bIns="0"/>
          <a:lstStyle>
            <a:lvl1pPr marL="0" indent="0">
              <a:buNone/>
              <a:defRPr sz="4400" b="1"/>
            </a:lvl1pPr>
            <a:lvl2pPr marL="169862" indent="0">
              <a:buNone/>
              <a:defRPr/>
            </a:lvl2pPr>
          </a:lstStyle>
          <a:p>
            <a:pPr lvl="0"/>
            <a:r>
              <a:rPr lang="en-US" dirty="0"/>
              <a:t>#</a:t>
            </a:r>
          </a:p>
        </p:txBody>
      </p:sp>
      <p:sp>
        <p:nvSpPr>
          <p:cNvPr id="12" name="Text Placeholder 10"/>
          <p:cNvSpPr>
            <a:spLocks noGrp="1"/>
          </p:cNvSpPr>
          <p:nvPr>
            <p:ph type="body" sz="quarter" idx="18" hasCustomPrompt="1"/>
          </p:nvPr>
        </p:nvSpPr>
        <p:spPr>
          <a:xfrm>
            <a:off x="310896" y="2558589"/>
            <a:ext cx="367553" cy="558009"/>
          </a:xfrm>
        </p:spPr>
        <p:txBody>
          <a:bodyPr tIns="0" rIns="0" bIns="0"/>
          <a:lstStyle>
            <a:lvl1pPr marL="0" indent="0">
              <a:buNone/>
              <a:defRPr sz="4400" b="1"/>
            </a:lvl1pPr>
            <a:lvl2pPr marL="169862" indent="0">
              <a:buNone/>
              <a:defRPr/>
            </a:lvl2pPr>
          </a:lstStyle>
          <a:p>
            <a:pPr lvl="0"/>
            <a:r>
              <a:rPr lang="en-US" dirty="0"/>
              <a:t>#</a:t>
            </a:r>
          </a:p>
        </p:txBody>
      </p:sp>
      <p:sp>
        <p:nvSpPr>
          <p:cNvPr id="13" name="Text Placeholder 10"/>
          <p:cNvSpPr>
            <a:spLocks noGrp="1"/>
          </p:cNvSpPr>
          <p:nvPr>
            <p:ph type="body" sz="quarter" idx="19" hasCustomPrompt="1"/>
          </p:nvPr>
        </p:nvSpPr>
        <p:spPr>
          <a:xfrm>
            <a:off x="310896" y="3302249"/>
            <a:ext cx="367553" cy="558009"/>
          </a:xfrm>
        </p:spPr>
        <p:txBody>
          <a:bodyPr tIns="0" rIns="0" bIns="0"/>
          <a:lstStyle>
            <a:lvl1pPr marL="0" indent="0">
              <a:buNone/>
              <a:defRPr sz="4400" b="1"/>
            </a:lvl1pPr>
            <a:lvl2pPr marL="169862" indent="0">
              <a:buNone/>
              <a:defRPr/>
            </a:lvl2pPr>
          </a:lstStyle>
          <a:p>
            <a:pPr lvl="0"/>
            <a:r>
              <a:rPr lang="en-US" dirty="0"/>
              <a:t>#</a:t>
            </a:r>
          </a:p>
        </p:txBody>
      </p:sp>
      <p:sp>
        <p:nvSpPr>
          <p:cNvPr id="14" name="Text Placeholder 10"/>
          <p:cNvSpPr>
            <a:spLocks noGrp="1"/>
          </p:cNvSpPr>
          <p:nvPr>
            <p:ph type="body" sz="quarter" idx="20" hasCustomPrompt="1"/>
          </p:nvPr>
        </p:nvSpPr>
        <p:spPr>
          <a:xfrm>
            <a:off x="310896" y="4045909"/>
            <a:ext cx="367553" cy="558009"/>
          </a:xfrm>
        </p:spPr>
        <p:txBody>
          <a:bodyPr tIns="0" rIns="0" bIns="0"/>
          <a:lstStyle>
            <a:lvl1pPr marL="0" indent="0">
              <a:buNone/>
              <a:defRPr sz="4400" b="1"/>
            </a:lvl1pPr>
            <a:lvl2pPr marL="169862" indent="0">
              <a:buNone/>
              <a:defRPr/>
            </a:lvl2pPr>
          </a:lstStyle>
          <a:p>
            <a:pPr lvl="0"/>
            <a:r>
              <a:rPr lang="en-US" dirty="0"/>
              <a:t>#</a:t>
            </a:r>
          </a:p>
        </p:txBody>
      </p:sp>
      <p:sp>
        <p:nvSpPr>
          <p:cNvPr id="15" name="Text Placeholder 8"/>
          <p:cNvSpPr>
            <a:spLocks noGrp="1"/>
          </p:cNvSpPr>
          <p:nvPr>
            <p:ph type="body" sz="quarter" idx="21" hasCustomPrompt="1"/>
          </p:nvPr>
        </p:nvSpPr>
        <p:spPr>
          <a:xfrm>
            <a:off x="785090" y="2558589"/>
            <a:ext cx="8054109" cy="558010"/>
          </a:xfrm>
        </p:spPr>
        <p:txBody>
          <a:bodyPr tIns="0" rIns="0" bIns="0" anchor="ctr"/>
          <a:lstStyle>
            <a:lvl1pPr marL="0" indent="0">
              <a:spcBef>
                <a:spcPts val="200"/>
              </a:spcBef>
              <a:spcAft>
                <a:spcPts val="0"/>
              </a:spcAft>
              <a:buFont typeface="Arial" panose="020B0604020202020204" pitchFamily="34" charset="0"/>
              <a:buNone/>
              <a:defRPr sz="1800" b="1"/>
            </a:lvl1pPr>
            <a:lvl2pPr marL="0" indent="0">
              <a:spcBef>
                <a:spcPts val="0"/>
              </a:spcBef>
              <a:spcAft>
                <a:spcPts val="0"/>
              </a:spcAft>
              <a:buFont typeface="Arial" panose="020B0604020202020204" pitchFamily="34" charset="0"/>
              <a:buNone/>
              <a:defRPr sz="1800"/>
            </a:lvl2pPr>
          </a:lstStyle>
          <a:p>
            <a:pPr lvl="0"/>
            <a:r>
              <a:rPr lang="en-US" dirty="0"/>
              <a:t>Click to add agenda item/takeaway/text – max two rows</a:t>
            </a:r>
          </a:p>
          <a:p>
            <a:pPr lvl="1"/>
            <a:r>
              <a:rPr lang="en-US" dirty="0"/>
              <a:t>Second level</a:t>
            </a:r>
          </a:p>
        </p:txBody>
      </p:sp>
      <p:sp>
        <p:nvSpPr>
          <p:cNvPr id="16" name="Text Placeholder 8"/>
          <p:cNvSpPr>
            <a:spLocks noGrp="1"/>
          </p:cNvSpPr>
          <p:nvPr>
            <p:ph type="body" sz="quarter" idx="22" hasCustomPrompt="1"/>
          </p:nvPr>
        </p:nvSpPr>
        <p:spPr>
          <a:xfrm>
            <a:off x="785090" y="3302249"/>
            <a:ext cx="8054109" cy="558010"/>
          </a:xfrm>
        </p:spPr>
        <p:txBody>
          <a:bodyPr tIns="0" rIns="0" bIns="0" anchor="ctr"/>
          <a:lstStyle>
            <a:lvl1pPr marL="0" indent="0">
              <a:spcBef>
                <a:spcPts val="200"/>
              </a:spcBef>
              <a:spcAft>
                <a:spcPts val="0"/>
              </a:spcAft>
              <a:buFont typeface="Arial" panose="020B0604020202020204" pitchFamily="34" charset="0"/>
              <a:buNone/>
              <a:defRPr sz="1800" b="1"/>
            </a:lvl1pPr>
            <a:lvl2pPr marL="0" indent="0">
              <a:spcBef>
                <a:spcPts val="0"/>
              </a:spcBef>
              <a:spcAft>
                <a:spcPts val="0"/>
              </a:spcAft>
              <a:buFont typeface="Arial" panose="020B0604020202020204" pitchFamily="34" charset="0"/>
              <a:buNone/>
              <a:defRPr sz="1800"/>
            </a:lvl2pPr>
          </a:lstStyle>
          <a:p>
            <a:pPr lvl="0"/>
            <a:r>
              <a:rPr lang="en-US" dirty="0"/>
              <a:t>Click to add agenda item/takeaway/text – max two rows</a:t>
            </a:r>
          </a:p>
          <a:p>
            <a:pPr lvl="1"/>
            <a:r>
              <a:rPr lang="en-US" dirty="0"/>
              <a:t>Second level</a:t>
            </a:r>
          </a:p>
        </p:txBody>
      </p:sp>
      <p:sp>
        <p:nvSpPr>
          <p:cNvPr id="17" name="Text Placeholder 8"/>
          <p:cNvSpPr>
            <a:spLocks noGrp="1"/>
          </p:cNvSpPr>
          <p:nvPr>
            <p:ph type="body" sz="quarter" idx="23" hasCustomPrompt="1"/>
          </p:nvPr>
        </p:nvSpPr>
        <p:spPr>
          <a:xfrm>
            <a:off x="785090" y="4045909"/>
            <a:ext cx="8054109" cy="558010"/>
          </a:xfrm>
        </p:spPr>
        <p:txBody>
          <a:bodyPr tIns="0" rIns="0" bIns="0" anchor="ctr"/>
          <a:lstStyle>
            <a:lvl1pPr marL="0" indent="0">
              <a:spcBef>
                <a:spcPts val="200"/>
              </a:spcBef>
              <a:spcAft>
                <a:spcPts val="0"/>
              </a:spcAft>
              <a:buFont typeface="Arial" panose="020B0604020202020204" pitchFamily="34" charset="0"/>
              <a:buNone/>
              <a:defRPr sz="1800" b="1"/>
            </a:lvl1pPr>
            <a:lvl2pPr marL="0" indent="0">
              <a:spcBef>
                <a:spcPts val="0"/>
              </a:spcBef>
              <a:spcAft>
                <a:spcPts val="0"/>
              </a:spcAft>
              <a:buFont typeface="Arial" panose="020B0604020202020204" pitchFamily="34" charset="0"/>
              <a:buNone/>
              <a:defRPr sz="1800"/>
            </a:lvl2pPr>
          </a:lstStyle>
          <a:p>
            <a:pPr lvl="0"/>
            <a:r>
              <a:rPr lang="en-US" dirty="0"/>
              <a:t>Click to add agenda item/takeaway/text – max two rows</a:t>
            </a:r>
          </a:p>
          <a:p>
            <a:pPr lvl="1"/>
            <a:r>
              <a:rPr lang="en-US" dirty="0"/>
              <a:t>Second level</a:t>
            </a:r>
          </a:p>
        </p:txBody>
      </p:sp>
      <p:sp>
        <p:nvSpPr>
          <p:cNvPr id="18" name="Text Placeholder 8"/>
          <p:cNvSpPr>
            <a:spLocks noGrp="1"/>
          </p:cNvSpPr>
          <p:nvPr>
            <p:ph type="body" sz="quarter" idx="24" hasCustomPrompt="1"/>
          </p:nvPr>
        </p:nvSpPr>
        <p:spPr>
          <a:xfrm>
            <a:off x="785090" y="4789569"/>
            <a:ext cx="8054109" cy="558010"/>
          </a:xfrm>
        </p:spPr>
        <p:txBody>
          <a:bodyPr tIns="0" rIns="0" bIns="0" anchor="ctr"/>
          <a:lstStyle>
            <a:lvl1pPr marL="0" indent="0">
              <a:spcBef>
                <a:spcPts val="200"/>
              </a:spcBef>
              <a:spcAft>
                <a:spcPts val="0"/>
              </a:spcAft>
              <a:buFont typeface="Arial" panose="020B0604020202020204" pitchFamily="34" charset="0"/>
              <a:buNone/>
              <a:defRPr sz="1800" b="1"/>
            </a:lvl1pPr>
            <a:lvl2pPr marL="0" indent="0">
              <a:spcBef>
                <a:spcPts val="0"/>
              </a:spcBef>
              <a:spcAft>
                <a:spcPts val="0"/>
              </a:spcAft>
              <a:buFont typeface="Arial" panose="020B0604020202020204" pitchFamily="34" charset="0"/>
              <a:buNone/>
              <a:defRPr sz="1800"/>
            </a:lvl2pPr>
          </a:lstStyle>
          <a:p>
            <a:pPr lvl="0"/>
            <a:r>
              <a:rPr lang="en-US" dirty="0"/>
              <a:t>Click to add agenda item/takeaway/text – max two rows</a:t>
            </a:r>
          </a:p>
          <a:p>
            <a:pPr lvl="1"/>
            <a:r>
              <a:rPr lang="en-US" dirty="0"/>
              <a:t>Second level</a:t>
            </a:r>
          </a:p>
        </p:txBody>
      </p:sp>
      <p:sp>
        <p:nvSpPr>
          <p:cNvPr id="20" name="Text Placeholder 10"/>
          <p:cNvSpPr>
            <a:spLocks noGrp="1"/>
          </p:cNvSpPr>
          <p:nvPr>
            <p:ph type="body" sz="quarter" idx="25" hasCustomPrompt="1"/>
          </p:nvPr>
        </p:nvSpPr>
        <p:spPr>
          <a:xfrm>
            <a:off x="310896" y="4789569"/>
            <a:ext cx="367553" cy="558009"/>
          </a:xfrm>
        </p:spPr>
        <p:txBody>
          <a:bodyPr tIns="0" rIns="0" bIns="0"/>
          <a:lstStyle>
            <a:lvl1pPr marL="0" indent="0">
              <a:buNone/>
              <a:defRPr sz="4400" b="1"/>
            </a:lvl1pPr>
            <a:lvl2pPr marL="169862" indent="0">
              <a:buNone/>
              <a:defRPr/>
            </a:lvl2pPr>
          </a:lstStyle>
          <a:p>
            <a:pPr lvl="0"/>
            <a:r>
              <a:rPr lang="en-US" dirty="0"/>
              <a:t>#</a:t>
            </a:r>
          </a:p>
        </p:txBody>
      </p:sp>
      <p:sp>
        <p:nvSpPr>
          <p:cNvPr id="21" name="Text Placeholder 8"/>
          <p:cNvSpPr>
            <a:spLocks noGrp="1"/>
          </p:cNvSpPr>
          <p:nvPr>
            <p:ph type="body" sz="quarter" idx="26" hasCustomPrompt="1"/>
          </p:nvPr>
        </p:nvSpPr>
        <p:spPr>
          <a:xfrm>
            <a:off x="785090" y="5533229"/>
            <a:ext cx="8054109" cy="558010"/>
          </a:xfrm>
        </p:spPr>
        <p:txBody>
          <a:bodyPr tIns="0" rIns="0" bIns="0" anchor="ctr"/>
          <a:lstStyle>
            <a:lvl1pPr marL="0" indent="0">
              <a:spcBef>
                <a:spcPts val="200"/>
              </a:spcBef>
              <a:spcAft>
                <a:spcPts val="0"/>
              </a:spcAft>
              <a:buFont typeface="Arial" panose="020B0604020202020204" pitchFamily="34" charset="0"/>
              <a:buNone/>
              <a:defRPr sz="1800" b="1"/>
            </a:lvl1pPr>
            <a:lvl2pPr marL="0" indent="0">
              <a:spcBef>
                <a:spcPts val="0"/>
              </a:spcBef>
              <a:spcAft>
                <a:spcPts val="0"/>
              </a:spcAft>
              <a:buFont typeface="Arial" panose="020B0604020202020204" pitchFamily="34" charset="0"/>
              <a:buNone/>
              <a:defRPr sz="1800" baseline="0"/>
            </a:lvl2pPr>
          </a:lstStyle>
          <a:p>
            <a:pPr lvl="0"/>
            <a:r>
              <a:rPr lang="en-US" dirty="0"/>
              <a:t>Click to add agenda item/takeaway/text – max two rows</a:t>
            </a:r>
          </a:p>
          <a:p>
            <a:pPr lvl="1"/>
            <a:r>
              <a:rPr lang="en-US" dirty="0"/>
              <a:t>Second level</a:t>
            </a:r>
          </a:p>
        </p:txBody>
      </p:sp>
      <p:sp>
        <p:nvSpPr>
          <p:cNvPr id="22" name="Text Placeholder 10"/>
          <p:cNvSpPr>
            <a:spLocks noGrp="1"/>
          </p:cNvSpPr>
          <p:nvPr>
            <p:ph type="body" sz="quarter" idx="27" hasCustomPrompt="1"/>
          </p:nvPr>
        </p:nvSpPr>
        <p:spPr>
          <a:xfrm>
            <a:off x="310896" y="5533229"/>
            <a:ext cx="367553" cy="558009"/>
          </a:xfrm>
        </p:spPr>
        <p:txBody>
          <a:bodyPr tIns="0" rIns="0" bIns="0"/>
          <a:lstStyle>
            <a:lvl1pPr marL="0" indent="0">
              <a:buNone/>
              <a:defRPr sz="4400" b="1"/>
            </a:lvl1pPr>
            <a:lvl2pPr marL="169862" indent="0">
              <a:buNone/>
              <a:defRPr/>
            </a:lvl2pPr>
          </a:lstStyle>
          <a:p>
            <a:pPr lvl="0"/>
            <a:r>
              <a:rPr lang="en-US" dirty="0"/>
              <a:t>#</a:t>
            </a:r>
          </a:p>
        </p:txBody>
      </p:sp>
      <p:sp>
        <p:nvSpPr>
          <p:cNvPr id="23" name="Text Placeholder 7"/>
          <p:cNvSpPr>
            <a:spLocks noGrp="1"/>
          </p:cNvSpPr>
          <p:nvPr>
            <p:ph type="body" sz="quarter" idx="13" hasCustomPrompt="1"/>
          </p:nvPr>
        </p:nvSpPr>
        <p:spPr>
          <a:xfrm>
            <a:off x="310896" y="1084263"/>
            <a:ext cx="8534400" cy="706437"/>
          </a:xfrm>
        </p:spPr>
        <p:txBody>
          <a:bodyPr/>
          <a:lstStyle>
            <a:lvl1pPr marL="0" indent="0">
              <a:buNone/>
              <a:defRPr sz="1800" b="0" baseline="0"/>
            </a:lvl1pPr>
            <a:lvl2pPr marL="169863" indent="0">
              <a:buNone/>
              <a:defRPr/>
            </a:lvl2pPr>
          </a:lstStyle>
          <a:p>
            <a:pPr lvl="0"/>
            <a:r>
              <a:rPr lang="en-US" dirty="0"/>
              <a:t>Click to edit date, place or introduction / summary</a:t>
            </a:r>
          </a:p>
        </p:txBody>
      </p:sp>
      <p:sp>
        <p:nvSpPr>
          <p:cNvPr id="28" name="Rectangle 27"/>
          <p:cNvSpPr/>
          <p:nvPr userDrawn="1"/>
        </p:nvSpPr>
        <p:spPr>
          <a:xfrm>
            <a:off x="9215268" y="-4043"/>
            <a:ext cx="1039685" cy="2114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Agenda &amp; Takeaways</a:t>
            </a:r>
          </a:p>
          <a:p>
            <a:pPr algn="l"/>
            <a:r>
              <a:rPr lang="en-US" sz="1000" b="0" baseline="0" dirty="0">
                <a:solidFill>
                  <a:schemeClr val="tx1"/>
                </a:solidFill>
              </a:rPr>
              <a:t>Replace # with a  number or letter in left place-holders and explanatory text in right place-holder. Max one row of text.  Remove place-holders not in use. </a:t>
            </a:r>
          </a:p>
        </p:txBody>
      </p:sp>
      <p:pic>
        <p:nvPicPr>
          <p:cNvPr id="24" name="SPG_Agenda"/>
          <p:cNvPicPr>
            <a:picLocks noChangeAspect="1"/>
          </p:cNvPicPr>
          <p:nvPr userDrawn="1"/>
        </p:nvPicPr>
        <p:blipFill>
          <a:blip r:embed="rId2"/>
          <a:stretch>
            <a:fillRect/>
          </a:stretch>
        </p:blipFill>
        <p:spPr>
          <a:xfrm>
            <a:off x="9215267" y="3753822"/>
            <a:ext cx="1039685" cy="779764"/>
          </a:xfrm>
          <a:prstGeom prst="rect">
            <a:avLst/>
          </a:prstGeom>
          <a:ln>
            <a:solidFill>
              <a:schemeClr val="bg1">
                <a:lumMod val="85000"/>
              </a:schemeClr>
            </a:solidFill>
          </a:ln>
        </p:spPr>
      </p:pic>
      <p:pic>
        <p:nvPicPr>
          <p:cNvPr id="25" name="SPG_Takeaways"/>
          <p:cNvPicPr>
            <a:picLocks noChangeAspect="1"/>
          </p:cNvPicPr>
          <p:nvPr userDrawn="1"/>
        </p:nvPicPr>
        <p:blipFill>
          <a:blip r:embed="rId3"/>
          <a:stretch>
            <a:fillRect/>
          </a:stretch>
        </p:blipFill>
        <p:spPr>
          <a:xfrm>
            <a:off x="9215267" y="4591836"/>
            <a:ext cx="1039685" cy="779764"/>
          </a:xfrm>
          <a:prstGeom prst="rect">
            <a:avLst/>
          </a:prstGeom>
          <a:ln>
            <a:solidFill>
              <a:schemeClr val="bg1">
                <a:lumMod val="85000"/>
              </a:schemeClr>
            </a:solidFill>
          </a:ln>
        </p:spPr>
      </p:pic>
      <p:grpSp>
        <p:nvGrpSpPr>
          <p:cNvPr id="26" name="Group 25"/>
          <p:cNvGrpSpPr/>
          <p:nvPr userDrawn="1"/>
        </p:nvGrpSpPr>
        <p:grpSpPr>
          <a:xfrm>
            <a:off x="9215268" y="2212324"/>
            <a:ext cx="1039685" cy="1481802"/>
            <a:chOff x="9215268" y="3023356"/>
            <a:chExt cx="1039685" cy="1481802"/>
          </a:xfrm>
        </p:grpSpPr>
        <p:sp>
          <p:nvSpPr>
            <p:cNvPr id="27" name="Rectangle 26"/>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33" name="Rectangle 32"/>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2794748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 Auth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ADE8DD-4CB4-4E0B-8D3F-25111D04BBEB}" type="datetime1">
              <a:rPr lang="en-US" smtClean="0"/>
              <a:t>9/12/2017</a:t>
            </a:fld>
            <a:endParaRPr lang="en-US"/>
          </a:p>
        </p:txBody>
      </p:sp>
      <p:sp>
        <p:nvSpPr>
          <p:cNvPr id="4" name="Footer Placeholder 3"/>
          <p:cNvSpPr>
            <a:spLocks noGrp="1"/>
          </p:cNvSpPr>
          <p:nvPr>
            <p:ph type="ftr" sz="quarter" idx="11"/>
          </p:nvPr>
        </p:nvSpPr>
        <p:spPr/>
        <p:txBody>
          <a:bodyPr/>
          <a:lstStyle/>
          <a:p>
            <a:r>
              <a:rPr lang="en-US"/>
              <a:t>To change, turn on or off footer: Inset &gt; Header &amp; Footer &gt; Enter / change text &gt; Click Apply All. </a:t>
            </a:r>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a:p>
        </p:txBody>
      </p:sp>
      <p:sp>
        <p:nvSpPr>
          <p:cNvPr id="6" name="Text Placeholder 7"/>
          <p:cNvSpPr>
            <a:spLocks noGrp="1"/>
          </p:cNvSpPr>
          <p:nvPr>
            <p:ph type="body" sz="quarter" idx="13" hasCustomPrompt="1"/>
          </p:nvPr>
        </p:nvSpPr>
        <p:spPr>
          <a:xfrm>
            <a:off x="310896" y="4249619"/>
            <a:ext cx="4134222" cy="332160"/>
          </a:xfrm>
        </p:spPr>
        <p:txBody>
          <a:bodyPr anchor="ctr">
            <a:noAutofit/>
          </a:bodyPr>
          <a:lstStyle>
            <a:lvl1pPr marL="0" indent="0">
              <a:spcBef>
                <a:spcPts val="0"/>
              </a:spcBef>
              <a:spcAft>
                <a:spcPts val="0"/>
              </a:spcAft>
              <a:buNone/>
              <a:defRPr sz="1800" b="1"/>
            </a:lvl1pPr>
            <a:lvl2pPr marL="169863" indent="0">
              <a:buNone/>
              <a:defRPr/>
            </a:lvl2pPr>
          </a:lstStyle>
          <a:p>
            <a:pPr lvl="0"/>
            <a:r>
              <a:rPr lang="en-US" dirty="0"/>
              <a:t>Click to add name</a:t>
            </a:r>
          </a:p>
        </p:txBody>
      </p:sp>
      <p:sp>
        <p:nvSpPr>
          <p:cNvPr id="8" name="Text Placeholder 7"/>
          <p:cNvSpPr>
            <a:spLocks noGrp="1"/>
          </p:cNvSpPr>
          <p:nvPr>
            <p:ph type="body" sz="quarter" idx="14" hasCustomPrompt="1"/>
          </p:nvPr>
        </p:nvSpPr>
        <p:spPr>
          <a:xfrm>
            <a:off x="310896" y="4506881"/>
            <a:ext cx="4134222" cy="640744"/>
          </a:xfrm>
        </p:spPr>
        <p:txBody>
          <a:bodyPr anchor="t">
            <a:noAutofit/>
          </a:bodyPr>
          <a:lstStyle>
            <a:lvl1pPr marL="0" indent="0">
              <a:spcBef>
                <a:spcPts val="0"/>
              </a:spcBef>
              <a:spcAft>
                <a:spcPts val="0"/>
              </a:spcAft>
              <a:buNone/>
              <a:defRPr sz="1400" b="0" i="0"/>
            </a:lvl1pPr>
            <a:lvl2pPr marL="169863" indent="0">
              <a:buNone/>
              <a:defRPr/>
            </a:lvl2pPr>
          </a:lstStyle>
          <a:p>
            <a:pPr lvl="0"/>
            <a:r>
              <a:rPr lang="en-US" dirty="0"/>
              <a:t>Click to add title</a:t>
            </a:r>
          </a:p>
        </p:txBody>
      </p:sp>
      <p:sp>
        <p:nvSpPr>
          <p:cNvPr id="9" name="Text Placeholder 7"/>
          <p:cNvSpPr>
            <a:spLocks noGrp="1"/>
          </p:cNvSpPr>
          <p:nvPr>
            <p:ph type="body" sz="quarter" idx="15" hasCustomPrompt="1"/>
          </p:nvPr>
        </p:nvSpPr>
        <p:spPr>
          <a:xfrm>
            <a:off x="310896" y="5244905"/>
            <a:ext cx="4134222" cy="332160"/>
          </a:xfrm>
        </p:spPr>
        <p:txBody>
          <a:bodyPr anchor="ctr">
            <a:noAutofit/>
          </a:bodyPr>
          <a:lstStyle>
            <a:lvl1pPr marL="0" indent="0">
              <a:buNone/>
              <a:defRPr sz="1400" b="0"/>
            </a:lvl1pPr>
            <a:lvl2pPr marL="169863" indent="0">
              <a:buNone/>
              <a:defRPr/>
            </a:lvl2pPr>
          </a:lstStyle>
          <a:p>
            <a:r>
              <a:rPr lang="en-US" dirty="0"/>
              <a:t>Click to add contact info (email/phone/fax)</a:t>
            </a:r>
          </a:p>
        </p:txBody>
      </p:sp>
      <p:sp>
        <p:nvSpPr>
          <p:cNvPr id="10" name="Text Placeholder 7"/>
          <p:cNvSpPr>
            <a:spLocks noGrp="1"/>
          </p:cNvSpPr>
          <p:nvPr>
            <p:ph type="body" sz="quarter" idx="16" hasCustomPrompt="1"/>
          </p:nvPr>
        </p:nvSpPr>
        <p:spPr>
          <a:xfrm>
            <a:off x="310896" y="5545454"/>
            <a:ext cx="4134223" cy="332160"/>
          </a:xfrm>
        </p:spPr>
        <p:txBody>
          <a:bodyPr anchor="ctr">
            <a:noAutofit/>
          </a:bodyPr>
          <a:lstStyle>
            <a:lvl1pPr marL="0" indent="0">
              <a:buNone/>
              <a:defRPr sz="1400" b="0"/>
            </a:lvl1pPr>
            <a:lvl2pPr marL="169863" indent="0">
              <a:buNone/>
              <a:defRPr/>
            </a:lvl2pPr>
          </a:lstStyle>
          <a:p>
            <a:r>
              <a:rPr lang="en-US" dirty="0"/>
              <a:t>Click to add contact info (email/phone/fax)</a:t>
            </a:r>
          </a:p>
        </p:txBody>
      </p:sp>
      <p:sp>
        <p:nvSpPr>
          <p:cNvPr id="11" name="Text Placeholder 7"/>
          <p:cNvSpPr>
            <a:spLocks noGrp="1"/>
          </p:cNvSpPr>
          <p:nvPr>
            <p:ph type="body" sz="quarter" idx="17" hasCustomPrompt="1"/>
          </p:nvPr>
        </p:nvSpPr>
        <p:spPr>
          <a:xfrm>
            <a:off x="4579471" y="4249619"/>
            <a:ext cx="4134222" cy="332160"/>
          </a:xfrm>
        </p:spPr>
        <p:txBody>
          <a:bodyPr anchor="ctr">
            <a:noAutofit/>
          </a:bodyPr>
          <a:lstStyle>
            <a:lvl1pPr marL="0" indent="0">
              <a:spcBef>
                <a:spcPts val="0"/>
              </a:spcBef>
              <a:spcAft>
                <a:spcPts val="0"/>
              </a:spcAft>
              <a:buNone/>
              <a:defRPr sz="1800" b="1"/>
            </a:lvl1pPr>
            <a:lvl2pPr marL="169863" indent="0">
              <a:buNone/>
              <a:defRPr/>
            </a:lvl2pPr>
          </a:lstStyle>
          <a:p>
            <a:pPr lvl="0"/>
            <a:r>
              <a:rPr lang="en-US" dirty="0"/>
              <a:t>Click to add name</a:t>
            </a:r>
          </a:p>
        </p:txBody>
      </p:sp>
      <p:sp>
        <p:nvSpPr>
          <p:cNvPr id="12" name="Text Placeholder 7"/>
          <p:cNvSpPr>
            <a:spLocks noGrp="1"/>
          </p:cNvSpPr>
          <p:nvPr>
            <p:ph type="body" sz="quarter" idx="18" hasCustomPrompt="1"/>
          </p:nvPr>
        </p:nvSpPr>
        <p:spPr>
          <a:xfrm>
            <a:off x="4579471" y="4506881"/>
            <a:ext cx="4134222" cy="640744"/>
          </a:xfrm>
        </p:spPr>
        <p:txBody>
          <a:bodyPr anchor="t">
            <a:noAutofit/>
          </a:bodyPr>
          <a:lstStyle>
            <a:lvl1pPr marL="0" indent="0">
              <a:spcBef>
                <a:spcPts val="0"/>
              </a:spcBef>
              <a:spcAft>
                <a:spcPts val="0"/>
              </a:spcAft>
              <a:buNone/>
              <a:defRPr sz="1400" b="0" i="0"/>
            </a:lvl1pPr>
            <a:lvl2pPr marL="169863" indent="0">
              <a:buNone/>
              <a:defRPr/>
            </a:lvl2pPr>
          </a:lstStyle>
          <a:p>
            <a:pPr lvl="0"/>
            <a:r>
              <a:rPr lang="en-US" dirty="0"/>
              <a:t>Click to add title</a:t>
            </a:r>
          </a:p>
        </p:txBody>
      </p:sp>
      <p:sp>
        <p:nvSpPr>
          <p:cNvPr id="13" name="Text Placeholder 7"/>
          <p:cNvSpPr>
            <a:spLocks noGrp="1"/>
          </p:cNvSpPr>
          <p:nvPr>
            <p:ph type="body" sz="quarter" idx="19" hasCustomPrompt="1"/>
          </p:nvPr>
        </p:nvSpPr>
        <p:spPr>
          <a:xfrm>
            <a:off x="4579471" y="5244905"/>
            <a:ext cx="4134222" cy="332160"/>
          </a:xfrm>
        </p:spPr>
        <p:txBody>
          <a:bodyPr anchor="ctr">
            <a:noAutofit/>
          </a:bodyPr>
          <a:lstStyle>
            <a:lvl1pPr marL="0" indent="0">
              <a:buNone/>
              <a:defRPr sz="1400" b="0"/>
            </a:lvl1pPr>
            <a:lvl2pPr marL="169863" indent="0">
              <a:buNone/>
              <a:defRPr/>
            </a:lvl2pPr>
          </a:lstStyle>
          <a:p>
            <a:r>
              <a:rPr lang="en-US" dirty="0"/>
              <a:t>Click to add contact info (email/phone/fax)</a:t>
            </a:r>
          </a:p>
        </p:txBody>
      </p:sp>
      <p:sp>
        <p:nvSpPr>
          <p:cNvPr id="14" name="Text Placeholder 7"/>
          <p:cNvSpPr>
            <a:spLocks noGrp="1"/>
          </p:cNvSpPr>
          <p:nvPr>
            <p:ph type="body" sz="quarter" idx="20" hasCustomPrompt="1"/>
          </p:nvPr>
        </p:nvSpPr>
        <p:spPr>
          <a:xfrm>
            <a:off x="4579471" y="5545454"/>
            <a:ext cx="4134223" cy="332160"/>
          </a:xfrm>
        </p:spPr>
        <p:txBody>
          <a:bodyPr anchor="ctr">
            <a:noAutofit/>
          </a:bodyPr>
          <a:lstStyle>
            <a:lvl1pPr marL="0" indent="0">
              <a:buNone/>
              <a:defRPr sz="1400" b="0"/>
            </a:lvl1pPr>
            <a:lvl2pPr marL="169863" indent="0">
              <a:buNone/>
              <a:defRPr/>
            </a:lvl2pPr>
          </a:lstStyle>
          <a:p>
            <a:r>
              <a:rPr lang="en-US" dirty="0"/>
              <a:t>Click to add contact info (email/phone/fax)</a:t>
            </a:r>
          </a:p>
        </p:txBody>
      </p:sp>
      <p:sp>
        <p:nvSpPr>
          <p:cNvPr id="15" name="Text Placeholder 7"/>
          <p:cNvSpPr>
            <a:spLocks noGrp="1"/>
          </p:cNvSpPr>
          <p:nvPr>
            <p:ph type="body" sz="quarter" idx="21" hasCustomPrompt="1"/>
          </p:nvPr>
        </p:nvSpPr>
        <p:spPr>
          <a:xfrm>
            <a:off x="310896" y="5846003"/>
            <a:ext cx="4134223" cy="332160"/>
          </a:xfrm>
        </p:spPr>
        <p:txBody>
          <a:bodyPr anchor="ctr">
            <a:noAutofit/>
          </a:bodyPr>
          <a:lstStyle>
            <a:lvl1pPr marL="0" indent="0">
              <a:buNone/>
              <a:defRPr sz="1400" b="0"/>
            </a:lvl1pPr>
            <a:lvl2pPr marL="169863" indent="0">
              <a:buNone/>
              <a:defRPr/>
            </a:lvl2pPr>
          </a:lstStyle>
          <a:p>
            <a:r>
              <a:rPr lang="en-US" dirty="0"/>
              <a:t>Click to add contact info (email/phone/fax)</a:t>
            </a:r>
          </a:p>
        </p:txBody>
      </p:sp>
      <p:sp>
        <p:nvSpPr>
          <p:cNvPr id="16" name="Text Placeholder 7"/>
          <p:cNvSpPr>
            <a:spLocks noGrp="1"/>
          </p:cNvSpPr>
          <p:nvPr>
            <p:ph type="body" sz="quarter" idx="22" hasCustomPrompt="1"/>
          </p:nvPr>
        </p:nvSpPr>
        <p:spPr>
          <a:xfrm>
            <a:off x="4579471" y="5846003"/>
            <a:ext cx="4134223" cy="332160"/>
          </a:xfrm>
        </p:spPr>
        <p:txBody>
          <a:bodyPr anchor="ctr">
            <a:noAutofit/>
          </a:bodyPr>
          <a:lstStyle>
            <a:lvl1pPr marL="0" indent="0">
              <a:buNone/>
              <a:defRPr sz="1400" b="0"/>
            </a:lvl1pPr>
            <a:lvl2pPr marL="169863" indent="0">
              <a:buNone/>
              <a:defRPr/>
            </a:lvl2pPr>
          </a:lstStyle>
          <a:p>
            <a:r>
              <a:rPr lang="en-US" dirty="0"/>
              <a:t>Click to add contact info (email/phone/fax)</a:t>
            </a:r>
          </a:p>
        </p:txBody>
      </p:sp>
      <p:sp>
        <p:nvSpPr>
          <p:cNvPr id="18" name="Picture Placeholder 17"/>
          <p:cNvSpPr>
            <a:spLocks noGrp="1"/>
          </p:cNvSpPr>
          <p:nvPr>
            <p:ph type="pic" sz="quarter" idx="23" hasCustomPrompt="1"/>
          </p:nvPr>
        </p:nvSpPr>
        <p:spPr>
          <a:xfrm>
            <a:off x="310896" y="1903421"/>
            <a:ext cx="1674813" cy="2187575"/>
          </a:xfrm>
          <a:pattFill prst="pct5">
            <a:fgClr>
              <a:schemeClr val="accent1"/>
            </a:fgClr>
            <a:bgClr>
              <a:schemeClr val="bg1"/>
            </a:bgClr>
          </a:pattFill>
        </p:spPr>
        <p:txBody>
          <a:bodyPr anchor="ctr"/>
          <a:lstStyle>
            <a:lvl1pPr marL="0" indent="0" algn="ctr">
              <a:buNone/>
              <a:defRPr b="1"/>
            </a:lvl1pPr>
          </a:lstStyle>
          <a:p>
            <a:r>
              <a:rPr lang="en-US" dirty="0"/>
              <a:t>Click to add portrait photo or remove</a:t>
            </a:r>
          </a:p>
        </p:txBody>
      </p:sp>
      <p:sp>
        <p:nvSpPr>
          <p:cNvPr id="19" name="Picture Placeholder 17"/>
          <p:cNvSpPr>
            <a:spLocks noGrp="1"/>
          </p:cNvSpPr>
          <p:nvPr>
            <p:ph type="pic" sz="quarter" idx="24" hasCustomPrompt="1"/>
          </p:nvPr>
        </p:nvSpPr>
        <p:spPr>
          <a:xfrm>
            <a:off x="4570476" y="1901253"/>
            <a:ext cx="1674813" cy="2187575"/>
          </a:xfrm>
          <a:pattFill prst="pct5">
            <a:fgClr>
              <a:schemeClr val="accent1"/>
            </a:fgClr>
            <a:bgClr>
              <a:schemeClr val="bg1"/>
            </a:bgClr>
          </a:pattFill>
        </p:spPr>
        <p:txBody>
          <a:bodyPr anchor="ctr"/>
          <a:lstStyle>
            <a:lvl1pPr marL="0" indent="0" algn="ctr">
              <a:buNone/>
              <a:defRPr b="1" baseline="0"/>
            </a:lvl1pPr>
          </a:lstStyle>
          <a:p>
            <a:r>
              <a:rPr lang="en-US" dirty="0"/>
              <a:t>Click to add portrait photo or remove</a:t>
            </a:r>
          </a:p>
        </p:txBody>
      </p:sp>
      <p:sp>
        <p:nvSpPr>
          <p:cNvPr id="21" name="Rectangle 20"/>
          <p:cNvSpPr/>
          <p:nvPr userDrawn="1"/>
        </p:nvSpPr>
        <p:spPr>
          <a:xfrm>
            <a:off x="9215268" y="-4043"/>
            <a:ext cx="1039685" cy="2114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Contact</a:t>
            </a:r>
          </a:p>
          <a:p>
            <a:pPr algn="l"/>
            <a:r>
              <a:rPr lang="en-US" sz="1000" b="0" baseline="0" dirty="0">
                <a:solidFill>
                  <a:schemeClr val="tx1"/>
                </a:solidFill>
              </a:rPr>
              <a:t>Use for contact or author information. </a:t>
            </a:r>
          </a:p>
          <a:p>
            <a:pPr algn="l"/>
            <a:r>
              <a:rPr lang="en-US" sz="1000" b="0" baseline="0" dirty="0">
                <a:solidFill>
                  <a:schemeClr val="tx1"/>
                </a:solidFill>
              </a:rPr>
              <a:t>Remove placeholders not used. </a:t>
            </a:r>
          </a:p>
        </p:txBody>
      </p:sp>
      <p:grpSp>
        <p:nvGrpSpPr>
          <p:cNvPr id="20" name="Group 19"/>
          <p:cNvGrpSpPr/>
          <p:nvPr userDrawn="1"/>
        </p:nvGrpSpPr>
        <p:grpSpPr>
          <a:xfrm>
            <a:off x="9215268" y="2212324"/>
            <a:ext cx="1039685" cy="1481802"/>
            <a:chOff x="9215268" y="3023356"/>
            <a:chExt cx="1039685" cy="1481802"/>
          </a:xfrm>
        </p:grpSpPr>
        <p:sp>
          <p:nvSpPr>
            <p:cNvPr id="22" name="Rectangle 2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4" name="Rectangle 23"/>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2212194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Big point">
    <p:spTree>
      <p:nvGrpSpPr>
        <p:cNvPr id="1" name=""/>
        <p:cNvGrpSpPr/>
        <p:nvPr/>
      </p:nvGrpSpPr>
      <p:grpSpPr>
        <a:xfrm>
          <a:off x="0" y="0"/>
          <a:ext cx="0" cy="0"/>
          <a:chOff x="0" y="0"/>
          <a:chExt cx="0" cy="0"/>
        </a:xfrm>
      </p:grpSpPr>
      <p:sp>
        <p:nvSpPr>
          <p:cNvPr id="2" name="Title 1"/>
          <p:cNvSpPr>
            <a:spLocks noGrp="1"/>
          </p:cNvSpPr>
          <p:nvPr>
            <p:ph type="title"/>
          </p:nvPr>
        </p:nvSpPr>
        <p:spPr>
          <a:xfrm>
            <a:off x="310896" y="219456"/>
            <a:ext cx="8528304" cy="868680"/>
          </a:xfrm>
        </p:spPr>
        <p:txBody>
          <a:bodyPr anchor="t"/>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91774" y="1290638"/>
            <a:ext cx="3738283" cy="43815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10896" y="1290638"/>
            <a:ext cx="4509247" cy="4381500"/>
          </a:xfrm>
        </p:spPr>
        <p:txBody>
          <a:bodyPr>
            <a:normAutofit/>
          </a:bodyPr>
          <a:lstStyle>
            <a:lvl1pPr marL="0" indent="0">
              <a:buNone/>
              <a:defRPr sz="4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B860AA-B2E3-48F7-AA32-D684542305A7}" type="datetime1">
              <a:rPr lang="en-US" smtClean="0"/>
              <a:t>9/12/2017</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14" name="Text Placeholder 11"/>
          <p:cNvSpPr>
            <a:spLocks noGrp="1"/>
          </p:cNvSpPr>
          <p:nvPr>
            <p:ph type="body" sz="quarter" idx="15"/>
          </p:nvPr>
        </p:nvSpPr>
        <p:spPr>
          <a:xfrm>
            <a:off x="310897" y="5672139"/>
            <a:ext cx="851916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Edit Master text styles</a:t>
            </a:r>
          </a:p>
          <a:p>
            <a:pPr lvl="1"/>
            <a:r>
              <a:rPr lang="en-US" smtClean="0"/>
              <a:t>Second level</a:t>
            </a:r>
          </a:p>
        </p:txBody>
      </p:sp>
      <p:sp>
        <p:nvSpPr>
          <p:cNvPr id="12" name="Rectangle 11"/>
          <p:cNvSpPr/>
          <p:nvPr userDrawn="1"/>
        </p:nvSpPr>
        <p:spPr>
          <a:xfrm>
            <a:off x="9215268" y="-4042"/>
            <a:ext cx="1039685" cy="31527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Big Point</a:t>
            </a:r>
          </a:p>
          <a:p>
            <a:pPr algn="l"/>
            <a:r>
              <a:rPr lang="en-US" sz="1000" b="0" baseline="0" dirty="0">
                <a:solidFill>
                  <a:schemeClr val="tx1"/>
                </a:solidFill>
              </a:rPr>
              <a:t>Level 1 has a bullet turned on – you can turn bullets off by marking the Level 1 text and unclick the bullet icon on the Home Tab. </a:t>
            </a:r>
          </a:p>
          <a:p>
            <a:pPr algn="l"/>
            <a:endParaRPr lang="en-US" sz="1000" b="0" baseline="0" dirty="0">
              <a:solidFill>
                <a:schemeClr val="tx1"/>
              </a:solidFill>
            </a:endParaRPr>
          </a:p>
          <a:p>
            <a:pPr algn="l"/>
            <a:endParaRPr lang="en-US" sz="1000" b="0" baseline="0" dirty="0">
              <a:solidFill>
                <a:schemeClr val="tx1"/>
              </a:solidFill>
            </a:endParaRPr>
          </a:p>
          <a:p>
            <a:pPr algn="l"/>
            <a:r>
              <a:rPr lang="en-US" sz="1000" b="0" baseline="0" dirty="0">
                <a:solidFill>
                  <a:schemeClr val="tx1"/>
                </a:solidFill>
              </a:rPr>
              <a:t>To get to the next bullet level, use “Increase List level” on the Home Tab. </a:t>
            </a:r>
          </a:p>
          <a:p>
            <a:pPr algn="l"/>
            <a:endParaRPr lang="sv-SE" sz="1000" b="0" baseline="0" dirty="0">
              <a:solidFill>
                <a:schemeClr val="tx1"/>
              </a:solidFill>
            </a:endParaRPr>
          </a:p>
          <a:p>
            <a:pPr algn="l"/>
            <a:endParaRPr lang="sv-SE" sz="1000" b="0" baseline="0" dirty="0">
              <a:solidFill>
                <a:schemeClr val="tx1"/>
              </a:solidFill>
            </a:endParaRPr>
          </a:p>
          <a:p>
            <a:pPr algn="l"/>
            <a:endParaRPr lang="sv-SE" sz="1000" b="0" baseline="0" dirty="0">
              <a:solidFill>
                <a:schemeClr val="tx1"/>
              </a:solidFill>
            </a:endParaRPr>
          </a:p>
          <a:p>
            <a:pPr algn="l"/>
            <a:endParaRPr lang="en-US" sz="1000" b="0" baseline="0" dirty="0">
              <a:solidFill>
                <a:schemeClr val="tx1"/>
              </a:solidFill>
            </a:endParaRPr>
          </a:p>
        </p:txBody>
      </p:sp>
      <p:pic>
        <p:nvPicPr>
          <p:cNvPr id="13" name="bullets"/>
          <p:cNvPicPr>
            <a:picLocks noChangeAspect="1"/>
          </p:cNvPicPr>
          <p:nvPr userDrawn="1"/>
        </p:nvPicPr>
        <p:blipFill rotWithShape="1">
          <a:blip r:embed="rId2"/>
          <a:srcRect l="3717" t="5566" r="8072" b="8645"/>
          <a:stretch/>
        </p:blipFill>
        <p:spPr>
          <a:xfrm>
            <a:off x="9277715" y="1750216"/>
            <a:ext cx="295776" cy="241890"/>
          </a:xfrm>
          <a:prstGeom prst="rect">
            <a:avLst/>
          </a:prstGeom>
          <a:ln>
            <a:noFill/>
          </a:ln>
        </p:spPr>
      </p:pic>
      <p:pic>
        <p:nvPicPr>
          <p:cNvPr id="18" name="increase list level"/>
          <p:cNvPicPr>
            <a:picLocks noChangeAspect="1"/>
          </p:cNvPicPr>
          <p:nvPr userDrawn="1"/>
        </p:nvPicPr>
        <p:blipFill rotWithShape="1">
          <a:blip r:embed="rId3"/>
          <a:srcRect l="3946" t="825" r="7728" b="5818"/>
          <a:stretch/>
        </p:blipFill>
        <p:spPr>
          <a:xfrm>
            <a:off x="9276091" y="2834949"/>
            <a:ext cx="417328" cy="241890"/>
          </a:xfrm>
          <a:prstGeom prst="rect">
            <a:avLst/>
          </a:prstGeom>
        </p:spPr>
      </p:pic>
      <p:grpSp>
        <p:nvGrpSpPr>
          <p:cNvPr id="19" name="Group 18"/>
          <p:cNvGrpSpPr/>
          <p:nvPr userDrawn="1"/>
        </p:nvGrpSpPr>
        <p:grpSpPr>
          <a:xfrm>
            <a:off x="9215268" y="3230090"/>
            <a:ext cx="1039685" cy="1481802"/>
            <a:chOff x="9215268" y="3023356"/>
            <a:chExt cx="1039685" cy="1481802"/>
          </a:xfrm>
        </p:grpSpPr>
        <p:sp>
          <p:nvSpPr>
            <p:cNvPr id="20" name="Rectangle 19"/>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1" name="Rectangle 20"/>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1677445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Quot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0896" y="219456"/>
            <a:ext cx="7117976" cy="5180498"/>
          </a:xfrm>
        </p:spPr>
        <p:txBody>
          <a:bodyPr tIns="0" anchor="t">
            <a:normAutofit/>
          </a:bodyPr>
          <a:lstStyle>
            <a:lvl1pPr>
              <a:defRPr sz="5400" b="1"/>
            </a:lvl1pPr>
          </a:lstStyle>
          <a:p>
            <a:r>
              <a:rPr lang="en-US" dirty="0"/>
              <a:t>Add quote and highlight key word in S&amp;P Global red</a:t>
            </a:r>
          </a:p>
        </p:txBody>
      </p:sp>
      <p:sp>
        <p:nvSpPr>
          <p:cNvPr id="3" name="Text Placeholder 2"/>
          <p:cNvSpPr>
            <a:spLocks noGrp="1"/>
          </p:cNvSpPr>
          <p:nvPr>
            <p:ph type="body" idx="1" hasCustomPrompt="1"/>
          </p:nvPr>
        </p:nvSpPr>
        <p:spPr>
          <a:xfrm>
            <a:off x="310896" y="5399954"/>
            <a:ext cx="7117976" cy="685800"/>
          </a:xfrm>
        </p:spPr>
        <p:txBody>
          <a:bodyPr wrap="square" anchor="t">
            <a:normAutofit/>
          </a:bodyPr>
          <a:lstStyle>
            <a:lvl1pPr marL="0" indent="0">
              <a:spcBef>
                <a:spcPts val="0"/>
              </a:spcBef>
              <a:buNone/>
              <a:defRPr sz="24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source</a:t>
            </a:r>
          </a:p>
        </p:txBody>
      </p:sp>
      <p:sp>
        <p:nvSpPr>
          <p:cNvPr id="5" name="Rectangle 4"/>
          <p:cNvSpPr/>
          <p:nvPr userDrawn="1"/>
        </p:nvSpPr>
        <p:spPr>
          <a:xfrm>
            <a:off x="9215268" y="-4043"/>
            <a:ext cx="1039685" cy="2114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baseline="0" dirty="0">
                <a:solidFill>
                  <a:schemeClr val="tx1"/>
                </a:solidFill>
              </a:rPr>
              <a:t>Quote</a:t>
            </a:r>
          </a:p>
          <a:p>
            <a:pPr algn="l"/>
            <a:r>
              <a:rPr lang="en-US" sz="1000" baseline="0" dirty="0">
                <a:solidFill>
                  <a:schemeClr val="tx1"/>
                </a:solidFill>
              </a:rPr>
              <a:t>Add quote and highlight key word in </a:t>
            </a:r>
            <a:r>
              <a:rPr lang="en-US" sz="1000" baseline="0" dirty="0">
                <a:solidFill>
                  <a:srgbClr val="D6002A"/>
                </a:solidFill>
              </a:rPr>
              <a:t>S&amp;P Global Red. </a:t>
            </a:r>
          </a:p>
          <a:p>
            <a:pPr algn="l"/>
            <a:r>
              <a:rPr lang="en-US" sz="1000" b="0" baseline="0" dirty="0">
                <a:solidFill>
                  <a:schemeClr val="tx1"/>
                </a:solidFill>
              </a:rPr>
              <a:t>It’s available in the custom color palette.</a:t>
            </a:r>
            <a:endParaRPr lang="en-US" sz="1000" dirty="0">
              <a:solidFill>
                <a:srgbClr val="D6002A"/>
              </a:solidFill>
            </a:endParaRPr>
          </a:p>
        </p:txBody>
      </p:sp>
      <p:sp>
        <p:nvSpPr>
          <p:cNvPr id="6" name="Rectangle 5"/>
          <p:cNvSpPr/>
          <p:nvPr userDrawn="1"/>
        </p:nvSpPr>
        <p:spPr>
          <a:xfrm>
            <a:off x="9281770" y="1301845"/>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Tree>
    <p:extLst>
      <p:ext uri="{BB962C8B-B14F-4D97-AF65-F5344CB8AC3E}">
        <p14:creationId xmlns:p14="http://schemas.microsoft.com/office/powerpoint/2010/main" val="1731899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amp; Table + chart title">
    <p:spTree>
      <p:nvGrpSpPr>
        <p:cNvPr id="1" name=""/>
        <p:cNvGrpSpPr/>
        <p:nvPr/>
      </p:nvGrpSpPr>
      <p:grpSpPr>
        <a:xfrm>
          <a:off x="0" y="0"/>
          <a:ext cx="0" cy="0"/>
          <a:chOff x="0" y="0"/>
          <a:chExt cx="0" cy="0"/>
        </a:xfrm>
      </p:grpSpPr>
      <p:sp>
        <p:nvSpPr>
          <p:cNvPr id="8" name="Text Placeholder 7"/>
          <p:cNvSpPr>
            <a:spLocks noGrp="1"/>
          </p:cNvSpPr>
          <p:nvPr>
            <p:ph type="body" sz="quarter" idx="17" hasCustomPrompt="1"/>
          </p:nvPr>
        </p:nvSpPr>
        <p:spPr>
          <a:xfrm>
            <a:off x="310896" y="1103201"/>
            <a:ext cx="3931920" cy="670092"/>
          </a:xfrm>
          <a:solidFill>
            <a:schemeClr val="bg1"/>
          </a:solidFill>
          <a:effectLst>
            <a:outerShdw dist="25400" dir="5400000" algn="t" rotWithShape="0">
              <a:prstClr val="black">
                <a:alpha val="97000"/>
              </a:prstClr>
            </a:outerShdw>
          </a:effectLst>
        </p:spPr>
        <p:txBody>
          <a:bodyPr rIns="0" anchor="b"/>
          <a:lstStyle>
            <a:lvl1pPr marL="0" indent="0">
              <a:buNone/>
              <a:defRPr sz="1800" baseline="0"/>
            </a:lvl1pPr>
          </a:lstStyle>
          <a:p>
            <a:pPr lvl="0"/>
            <a:r>
              <a:rPr lang="en-US" dirty="0"/>
              <a:t>Add chart headline                         (max 2 rows)</a:t>
            </a:r>
          </a:p>
        </p:txBody>
      </p:sp>
      <p:sp>
        <p:nvSpPr>
          <p:cNvPr id="11" name="Text Placeholder 7"/>
          <p:cNvSpPr>
            <a:spLocks noGrp="1"/>
          </p:cNvSpPr>
          <p:nvPr>
            <p:ph type="body" sz="quarter" idx="18" hasCustomPrompt="1"/>
          </p:nvPr>
        </p:nvSpPr>
        <p:spPr>
          <a:xfrm>
            <a:off x="4910601" y="1103201"/>
            <a:ext cx="3931920" cy="670092"/>
          </a:xfrm>
          <a:solidFill>
            <a:schemeClr val="bg1"/>
          </a:solidFill>
          <a:effectLst>
            <a:outerShdw dist="25400" dir="5400000" algn="t" rotWithShape="0">
              <a:prstClr val="black">
                <a:alpha val="97000"/>
              </a:prstClr>
            </a:outerShdw>
          </a:effectLst>
        </p:spPr>
        <p:txBody>
          <a:bodyPr rIns="0" anchor="b"/>
          <a:lstStyle>
            <a:lvl1pPr marL="0" indent="0">
              <a:buNone/>
              <a:defRPr sz="1800" baseline="0"/>
            </a:lvl1pPr>
          </a:lstStyle>
          <a:p>
            <a:pPr lvl="0"/>
            <a:r>
              <a:rPr lang="en-US" dirty="0"/>
              <a:t>Add chart headline or remove       (max 2 rows)</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310896" y="1884217"/>
            <a:ext cx="3934969" cy="3787921"/>
          </a:xfrm>
        </p:spPr>
        <p:txBody>
          <a:bodyPr>
            <a:noAutofit/>
          </a:bodyPr>
          <a:lstStyle>
            <a:lvl1pPr>
              <a:defRPr sz="1800"/>
            </a:lvl1pPr>
            <a:lvl2pPr>
              <a:defRPr sz="1600"/>
            </a:lvl2pPr>
            <a:lvl3pPr>
              <a:defRPr sz="1400"/>
            </a:lvl3pPr>
            <a:lvl4pPr>
              <a:defRPr sz="1400"/>
            </a:lvl4pPr>
            <a:lvl5pPr>
              <a:defRPr sz="1400"/>
            </a:lvl5pPr>
          </a:lstStyle>
          <a:p>
            <a:pPr lvl="0"/>
            <a:r>
              <a:rPr lang="en-US" dirty="0"/>
              <a:t>Click to add text, chart, table or SmartArt and resize right as needed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4BDC42E-218B-4A5C-ACC9-945527E92B58}" type="datetime1">
              <a:rPr lang="en-US" smtClean="0"/>
              <a:t>9/12/2017</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12" name="Content Placeholder 2"/>
          <p:cNvSpPr>
            <a:spLocks noGrp="1"/>
          </p:cNvSpPr>
          <p:nvPr>
            <p:ph sz="half" idx="19" hasCustomPrompt="1"/>
          </p:nvPr>
        </p:nvSpPr>
        <p:spPr>
          <a:xfrm>
            <a:off x="4907552" y="1884217"/>
            <a:ext cx="3934969" cy="3787921"/>
          </a:xfrm>
        </p:spPr>
        <p:txBody>
          <a:bodyPr>
            <a:noAutofit/>
          </a:bodyPr>
          <a:lstStyle>
            <a:lvl1pPr>
              <a:defRPr sz="1800" baseline="0"/>
            </a:lvl1pPr>
            <a:lvl2pPr>
              <a:defRPr sz="1600"/>
            </a:lvl2pPr>
            <a:lvl3pPr>
              <a:defRPr sz="1400"/>
            </a:lvl3pPr>
            <a:lvl4pPr>
              <a:defRPr sz="1400"/>
            </a:lvl4pPr>
            <a:lvl5pPr>
              <a:defRPr sz="1400"/>
            </a:lvl5pPr>
          </a:lstStyle>
          <a:p>
            <a:pPr lvl="0"/>
            <a:r>
              <a:rPr lang="en-US" dirty="0"/>
              <a:t>Click to add text, chart, table or SmartArt or remove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1"/>
          <p:cNvSpPr>
            <a:spLocks noGrp="1"/>
          </p:cNvSpPr>
          <p:nvPr>
            <p:ph type="body" sz="quarter" idx="15"/>
          </p:nvPr>
        </p:nvSpPr>
        <p:spPr>
          <a:xfrm>
            <a:off x="310897" y="5672139"/>
            <a:ext cx="851916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Edit Master text styles</a:t>
            </a:r>
          </a:p>
          <a:p>
            <a:pPr lvl="1"/>
            <a:r>
              <a:rPr lang="en-US" smtClean="0"/>
              <a:t>Second level</a:t>
            </a:r>
          </a:p>
        </p:txBody>
      </p:sp>
      <p:grpSp>
        <p:nvGrpSpPr>
          <p:cNvPr id="16" name="Group 15"/>
          <p:cNvGrpSpPr/>
          <p:nvPr userDrawn="1"/>
        </p:nvGrpSpPr>
        <p:grpSpPr>
          <a:xfrm>
            <a:off x="9215268" y="2212324"/>
            <a:ext cx="1039685" cy="1481802"/>
            <a:chOff x="9215268" y="3023356"/>
            <a:chExt cx="1039685" cy="1481802"/>
          </a:xfrm>
        </p:grpSpPr>
        <p:sp>
          <p:nvSpPr>
            <p:cNvPr id="18" name="Rectangle 17"/>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9" name="Rectangle 18"/>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
        <p:nvSpPr>
          <p:cNvPr id="20" name="Rectangle 19"/>
          <p:cNvSpPr/>
          <p:nvPr userDrawn="1"/>
        </p:nvSpPr>
        <p:spPr>
          <a:xfrm>
            <a:off x="9215268" y="-4043"/>
            <a:ext cx="1039685" cy="2114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Chart &amp; Tables</a:t>
            </a:r>
          </a:p>
          <a:p>
            <a:pPr algn="l"/>
            <a:r>
              <a:rPr lang="en-US" sz="1000" b="0" baseline="0" dirty="0">
                <a:solidFill>
                  <a:schemeClr val="tx1"/>
                </a:solidFill>
              </a:rPr>
              <a:t>Add chart/table title above chart/table.  Remove second subtitle and placeholder if not needed.  </a:t>
            </a:r>
          </a:p>
          <a:p>
            <a:pPr algn="l"/>
            <a:r>
              <a:rPr lang="en-US" sz="1000" b="0" baseline="0" dirty="0">
                <a:solidFill>
                  <a:schemeClr val="tx1"/>
                </a:solidFill>
              </a:rPr>
              <a:t>Chart title should stay the same size. </a:t>
            </a:r>
          </a:p>
        </p:txBody>
      </p:sp>
      <p:grpSp>
        <p:nvGrpSpPr>
          <p:cNvPr id="21" name="Group 20"/>
          <p:cNvGrpSpPr/>
          <p:nvPr userDrawn="1"/>
        </p:nvGrpSpPr>
        <p:grpSpPr>
          <a:xfrm>
            <a:off x="9215268" y="3790450"/>
            <a:ext cx="1039685" cy="1580478"/>
            <a:chOff x="6997911" y="2124003"/>
            <a:chExt cx="2302303" cy="3499847"/>
          </a:xfrm>
        </p:grpSpPr>
        <p:pic>
          <p:nvPicPr>
            <p:cNvPr id="27" name="Picture 26"/>
            <p:cNvPicPr>
              <a:picLocks noChangeAspect="1"/>
            </p:cNvPicPr>
            <p:nvPr userDrawn="1"/>
          </p:nvPicPr>
          <p:blipFill>
            <a:blip r:embed="rId2"/>
            <a:stretch>
              <a:fillRect/>
            </a:stretch>
          </p:blipFill>
          <p:spPr>
            <a:xfrm>
              <a:off x="7001823" y="2124003"/>
              <a:ext cx="2298391" cy="1725318"/>
            </a:xfrm>
            <a:prstGeom prst="rect">
              <a:avLst/>
            </a:prstGeom>
          </p:spPr>
        </p:pic>
        <p:pic>
          <p:nvPicPr>
            <p:cNvPr id="28" name="Picture 27"/>
            <p:cNvPicPr>
              <a:picLocks noChangeAspect="1"/>
            </p:cNvPicPr>
            <p:nvPr userDrawn="1"/>
          </p:nvPicPr>
          <p:blipFill>
            <a:blip r:embed="rId3"/>
            <a:stretch>
              <a:fillRect/>
            </a:stretch>
          </p:blipFill>
          <p:spPr>
            <a:xfrm>
              <a:off x="6997911" y="3898532"/>
              <a:ext cx="2298391" cy="1725318"/>
            </a:xfrm>
            <a:prstGeom prst="rect">
              <a:avLst/>
            </a:prstGeom>
          </p:spPr>
        </p:pic>
      </p:grpSp>
    </p:spTree>
    <p:extLst>
      <p:ext uri="{BB962C8B-B14F-4D97-AF65-F5344CB8AC3E}">
        <p14:creationId xmlns:p14="http://schemas.microsoft.com/office/powerpoint/2010/main" val="1203932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wShort copy &amp; Source">
    <p:spTree>
      <p:nvGrpSpPr>
        <p:cNvPr id="1" name=""/>
        <p:cNvGrpSpPr/>
        <p:nvPr/>
      </p:nvGrpSpPr>
      <p:grpSpPr>
        <a:xfrm>
          <a:off x="0" y="0"/>
          <a:ext cx="0" cy="0"/>
          <a:chOff x="0" y="0"/>
          <a:chExt cx="0" cy="0"/>
        </a:xfrm>
      </p:grpSpPr>
      <p:sp>
        <p:nvSpPr>
          <p:cNvPr id="2" name="Title 1"/>
          <p:cNvSpPr>
            <a:spLocks noGrp="1"/>
          </p:cNvSpPr>
          <p:nvPr>
            <p:ph type="title"/>
          </p:nvPr>
        </p:nvSpPr>
        <p:spPr>
          <a:xfrm>
            <a:off x="310896" y="219456"/>
            <a:ext cx="8519160" cy="865273"/>
          </a:xfrm>
        </p:spPr>
        <p:txBody>
          <a:bodyPr/>
          <a:lstStyle>
            <a:lvl1pPr>
              <a:defRPr baseline="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A7C1ECBD-BC65-4035-8E92-3F179FBDED9C}" type="datetime1">
              <a:rPr lang="en-US" smtClean="0"/>
              <a:t>9/12/2017</a:t>
            </a:fld>
            <a:endParaRPr lang="en-US"/>
          </a:p>
        </p:txBody>
      </p:sp>
      <p:sp>
        <p:nvSpPr>
          <p:cNvPr id="5" name="Footer Placeholder 4"/>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8" name="Text Placeholder 7"/>
          <p:cNvSpPr>
            <a:spLocks noGrp="1"/>
          </p:cNvSpPr>
          <p:nvPr>
            <p:ph type="body" sz="quarter" idx="13" hasCustomPrompt="1"/>
          </p:nvPr>
        </p:nvSpPr>
        <p:spPr>
          <a:xfrm>
            <a:off x="310896" y="1084263"/>
            <a:ext cx="8534400" cy="706437"/>
          </a:xfrm>
        </p:spPr>
        <p:txBody>
          <a:bodyPr/>
          <a:lstStyle>
            <a:lvl1pPr marL="0" indent="0">
              <a:buNone/>
              <a:defRPr b="0"/>
            </a:lvl1pPr>
            <a:lvl2pPr marL="169863" indent="0">
              <a:buNone/>
              <a:defRPr/>
            </a:lvl2pPr>
          </a:lstStyle>
          <a:p>
            <a:pPr lvl="0"/>
            <a:r>
              <a:rPr lang="en-US" dirty="0"/>
              <a:t>Click to add subtitle</a:t>
            </a:r>
          </a:p>
        </p:txBody>
      </p:sp>
      <p:sp>
        <p:nvSpPr>
          <p:cNvPr id="9" name="Chart Placeholder 8"/>
          <p:cNvSpPr>
            <a:spLocks noGrp="1"/>
          </p:cNvSpPr>
          <p:nvPr>
            <p:ph type="chart" sz="quarter" idx="16" hasCustomPrompt="1"/>
          </p:nvPr>
        </p:nvSpPr>
        <p:spPr>
          <a:xfrm>
            <a:off x="310896" y="2336800"/>
            <a:ext cx="8534400" cy="3335338"/>
          </a:xfrm>
        </p:spPr>
        <p:txBody>
          <a:bodyPr anchor="ctr"/>
          <a:lstStyle>
            <a:lvl1pPr marL="0" indent="0" algn="ctr">
              <a:buNone/>
              <a:defRPr b="1"/>
            </a:lvl1pPr>
          </a:lstStyle>
          <a:p>
            <a:r>
              <a:rPr lang="en-US" dirty="0"/>
              <a:t>Click to insert chart</a:t>
            </a:r>
          </a:p>
        </p:txBody>
      </p:sp>
      <p:sp>
        <p:nvSpPr>
          <p:cNvPr id="10" name="Text Placeholder 7"/>
          <p:cNvSpPr>
            <a:spLocks noGrp="1"/>
          </p:cNvSpPr>
          <p:nvPr>
            <p:ph type="body" sz="quarter" idx="17" hasCustomPrompt="1"/>
          </p:nvPr>
        </p:nvSpPr>
        <p:spPr>
          <a:xfrm>
            <a:off x="310896" y="1813931"/>
            <a:ext cx="8534400" cy="522870"/>
          </a:xfrm>
        </p:spPr>
        <p:txBody>
          <a:bodyPr/>
          <a:lstStyle>
            <a:lvl1pPr marL="0" indent="0">
              <a:buNone/>
              <a:defRPr sz="1400" b="0"/>
            </a:lvl1pPr>
            <a:lvl2pPr marL="169863" indent="0">
              <a:buNone/>
              <a:defRPr/>
            </a:lvl2pPr>
          </a:lstStyle>
          <a:p>
            <a:pPr lvl="0"/>
            <a:r>
              <a:rPr lang="en-US" dirty="0"/>
              <a:t>Click to add chart introduction </a:t>
            </a:r>
          </a:p>
        </p:txBody>
      </p:sp>
      <p:sp>
        <p:nvSpPr>
          <p:cNvPr id="13" name="Text Placeholder 11"/>
          <p:cNvSpPr>
            <a:spLocks noGrp="1"/>
          </p:cNvSpPr>
          <p:nvPr>
            <p:ph type="body" sz="quarter" idx="15"/>
          </p:nvPr>
        </p:nvSpPr>
        <p:spPr>
          <a:xfrm>
            <a:off x="310897" y="5672139"/>
            <a:ext cx="851916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Edit Master text styles</a:t>
            </a:r>
          </a:p>
          <a:p>
            <a:pPr lvl="1"/>
            <a:r>
              <a:rPr lang="en-US" smtClean="0"/>
              <a:t>Second level</a:t>
            </a:r>
          </a:p>
        </p:txBody>
      </p:sp>
      <p:sp>
        <p:nvSpPr>
          <p:cNvPr id="12" name="Rectangle 11"/>
          <p:cNvSpPr/>
          <p:nvPr userDrawn="1"/>
        </p:nvSpPr>
        <p:spPr>
          <a:xfrm>
            <a:off x="9215268" y="-4042"/>
            <a:ext cx="1039685" cy="21148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baseline="0" dirty="0">
                <a:solidFill>
                  <a:schemeClr val="tx1"/>
                </a:solidFill>
              </a:rPr>
              <a:t>Chart </a:t>
            </a:r>
            <a:r>
              <a:rPr lang="en-US" sz="1000" b="1" baseline="0" dirty="0" err="1">
                <a:solidFill>
                  <a:schemeClr val="tx1"/>
                </a:solidFill>
              </a:rPr>
              <a:t>wShort</a:t>
            </a:r>
            <a:r>
              <a:rPr lang="en-US" sz="1000" b="1" baseline="0" dirty="0">
                <a:solidFill>
                  <a:schemeClr val="tx1"/>
                </a:solidFill>
              </a:rPr>
              <a:t> Copy</a:t>
            </a:r>
          </a:p>
          <a:p>
            <a:pPr algn="l"/>
            <a:r>
              <a:rPr lang="en-US" sz="1000" b="0" baseline="0" dirty="0">
                <a:solidFill>
                  <a:schemeClr val="tx1"/>
                </a:solidFill>
              </a:rPr>
              <a:t>Use for charts and add a chart introduction above the chart. </a:t>
            </a:r>
          </a:p>
        </p:txBody>
      </p:sp>
      <p:grpSp>
        <p:nvGrpSpPr>
          <p:cNvPr id="15" name="Group 14"/>
          <p:cNvGrpSpPr/>
          <p:nvPr userDrawn="1"/>
        </p:nvGrpSpPr>
        <p:grpSpPr>
          <a:xfrm>
            <a:off x="9215268" y="2212324"/>
            <a:ext cx="1039685" cy="1481802"/>
            <a:chOff x="9215268" y="3023356"/>
            <a:chExt cx="1039685" cy="1481802"/>
          </a:xfrm>
        </p:grpSpPr>
        <p:sp>
          <p:nvSpPr>
            <p:cNvPr id="16" name="Rectangle 15"/>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7" name="Rectangle 16"/>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1253322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g Picture with Caption">
    <p:spTree>
      <p:nvGrpSpPr>
        <p:cNvPr id="1" name=""/>
        <p:cNvGrpSpPr/>
        <p:nvPr/>
      </p:nvGrpSpPr>
      <p:grpSpPr>
        <a:xfrm>
          <a:off x="0" y="0"/>
          <a:ext cx="0" cy="0"/>
          <a:chOff x="0" y="0"/>
          <a:chExt cx="0" cy="0"/>
        </a:xfrm>
      </p:grpSpPr>
      <p:sp>
        <p:nvSpPr>
          <p:cNvPr id="6" name="Picture Placeholder 5"/>
          <p:cNvSpPr>
            <a:spLocks noGrp="1"/>
          </p:cNvSpPr>
          <p:nvPr>
            <p:ph type="pic" sz="quarter" idx="19" hasCustomPrompt="1"/>
          </p:nvPr>
        </p:nvSpPr>
        <p:spPr>
          <a:xfrm>
            <a:off x="310896" y="1790700"/>
            <a:ext cx="8534400" cy="3881439"/>
          </a:xfrm>
        </p:spPr>
        <p:txBody>
          <a:bodyPr anchor="ctr"/>
          <a:lstStyle>
            <a:lvl1pPr marL="0" indent="0" algn="ctr">
              <a:buNone/>
              <a:defRPr baseline="0"/>
            </a:lvl1pPr>
          </a:lstStyle>
          <a:p>
            <a:r>
              <a:rPr lang="en-US" dirty="0"/>
              <a:t>Click to insert rectangular image</a:t>
            </a:r>
          </a:p>
        </p:txBody>
      </p:sp>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a:t>To change, turn on or off footer: Inset &gt; Header &amp; Footer &gt; Enter / change text &gt; Click Apply All. </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13" name="Text Placeholder 7"/>
          <p:cNvSpPr>
            <a:spLocks noGrp="1"/>
          </p:cNvSpPr>
          <p:nvPr>
            <p:ph type="body" sz="quarter" idx="17" hasCustomPrompt="1"/>
          </p:nvPr>
        </p:nvSpPr>
        <p:spPr>
          <a:xfrm>
            <a:off x="310896" y="1382282"/>
            <a:ext cx="8534400" cy="404789"/>
          </a:xfrm>
        </p:spPr>
        <p:txBody>
          <a:bodyPr anchor="b"/>
          <a:lstStyle>
            <a:lvl1pPr marL="0" indent="0">
              <a:buNone/>
              <a:defRPr sz="1400" b="0"/>
            </a:lvl1pPr>
            <a:lvl2pPr marL="169863" indent="0">
              <a:buNone/>
              <a:defRPr/>
            </a:lvl2pPr>
          </a:lstStyle>
          <a:p>
            <a:pPr lvl="0"/>
            <a:r>
              <a:rPr lang="en-US" dirty="0"/>
              <a:t>Click to add image caption </a:t>
            </a:r>
          </a:p>
        </p:txBody>
      </p:sp>
      <p:sp>
        <p:nvSpPr>
          <p:cNvPr id="10" name="Text Placeholder 11"/>
          <p:cNvSpPr>
            <a:spLocks noGrp="1"/>
          </p:cNvSpPr>
          <p:nvPr>
            <p:ph type="body" sz="quarter" idx="15"/>
          </p:nvPr>
        </p:nvSpPr>
        <p:spPr>
          <a:xfrm>
            <a:off x="310897" y="5672139"/>
            <a:ext cx="851916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Edit Master text styles</a:t>
            </a:r>
          </a:p>
          <a:p>
            <a:pPr lvl="1"/>
            <a:r>
              <a:rPr lang="en-US" smtClean="0"/>
              <a:t>Second level</a:t>
            </a:r>
          </a:p>
        </p:txBody>
      </p:sp>
      <p:sp>
        <p:nvSpPr>
          <p:cNvPr id="12" name="Rectangle 11"/>
          <p:cNvSpPr/>
          <p:nvPr userDrawn="1"/>
        </p:nvSpPr>
        <p:spPr>
          <a:xfrm>
            <a:off x="9215268" y="-4042"/>
            <a:ext cx="1039685" cy="21148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Big Picture + Caption</a:t>
            </a:r>
            <a:endParaRPr lang="en-US" sz="1000" b="1" baseline="0" dirty="0">
              <a:solidFill>
                <a:schemeClr val="tx1"/>
              </a:solidFill>
            </a:endParaRPr>
          </a:p>
          <a:p>
            <a:pPr algn="l"/>
            <a:r>
              <a:rPr lang="en-US" sz="1000" baseline="0" dirty="0">
                <a:solidFill>
                  <a:schemeClr val="tx1"/>
                </a:solidFill>
              </a:rPr>
              <a:t>Click image icon to insert image to fill the image placeholder. Add image caption above the image. </a:t>
            </a:r>
            <a:endParaRPr lang="en-US" sz="1000" dirty="0">
              <a:solidFill>
                <a:schemeClr val="tx1"/>
              </a:solidFill>
            </a:endParaRPr>
          </a:p>
        </p:txBody>
      </p:sp>
      <p:grpSp>
        <p:nvGrpSpPr>
          <p:cNvPr id="11" name="Group 10"/>
          <p:cNvGrpSpPr/>
          <p:nvPr userDrawn="1"/>
        </p:nvGrpSpPr>
        <p:grpSpPr>
          <a:xfrm>
            <a:off x="9215268" y="2212324"/>
            <a:ext cx="1039685" cy="1481802"/>
            <a:chOff x="9215268" y="3023356"/>
            <a:chExt cx="1039685" cy="1481802"/>
          </a:xfrm>
        </p:grpSpPr>
        <p:sp>
          <p:nvSpPr>
            <p:cNvPr id="15" name="Rectangle 14"/>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6" name="Rectangle 15"/>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3389490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2 columns w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a:t>To change, turn on or off footer: Inset &gt; Header &amp; Footer &gt; Enter / change text &gt; Click Apply All. </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16" name="Text Placeholder 15"/>
          <p:cNvSpPr>
            <a:spLocks noGrp="1"/>
          </p:cNvSpPr>
          <p:nvPr>
            <p:ph type="body" sz="quarter" idx="21" hasCustomPrompt="1"/>
          </p:nvPr>
        </p:nvSpPr>
        <p:spPr>
          <a:xfrm>
            <a:off x="310896" y="1085850"/>
            <a:ext cx="8521700" cy="914400"/>
          </a:xfrm>
        </p:spPr>
        <p:txBody>
          <a:bodyPr/>
          <a:lstStyle>
            <a:lvl1pPr marL="0" indent="0">
              <a:buNone/>
              <a:defRPr sz="1600" baseline="0">
                <a:solidFill>
                  <a:schemeClr val="bg1">
                    <a:lumMod val="50000"/>
                  </a:schemeClr>
                </a:solidFill>
              </a:defRPr>
            </a:lvl1pPr>
            <a:lvl2pPr marL="173736" indent="0">
              <a:buNone/>
              <a:defRPr/>
            </a:lvl2pPr>
          </a:lstStyle>
          <a:p>
            <a:pPr lvl="0"/>
            <a:r>
              <a:rPr lang="en-US" dirty="0"/>
              <a:t>Click to add introduction text</a:t>
            </a:r>
          </a:p>
        </p:txBody>
      </p:sp>
      <p:sp>
        <p:nvSpPr>
          <p:cNvPr id="9" name="Content Placeholder 8"/>
          <p:cNvSpPr>
            <a:spLocks noGrp="1"/>
          </p:cNvSpPr>
          <p:nvPr>
            <p:ph sz="quarter" idx="23"/>
          </p:nvPr>
        </p:nvSpPr>
        <p:spPr>
          <a:xfrm>
            <a:off x="310896" y="2850686"/>
            <a:ext cx="3919220" cy="2821466"/>
          </a:xfrm>
        </p:spPr>
        <p:txBody>
          <a:bodyPr/>
          <a:lstStyle>
            <a:lvl1pPr>
              <a:defRPr sz="1800"/>
            </a:lvl1pPr>
            <a:lvl2pPr>
              <a:defRPr sz="1600"/>
            </a:lvl2pPr>
            <a:lvl3pPr>
              <a:defRPr sz="14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24"/>
          </p:nvPr>
        </p:nvSpPr>
        <p:spPr>
          <a:xfrm>
            <a:off x="4910600" y="2850204"/>
            <a:ext cx="3928599" cy="2821935"/>
          </a:xfrm>
        </p:spPr>
        <p:txBody>
          <a:bodyPr/>
          <a:lstStyle>
            <a:lvl1pPr>
              <a:defRPr sz="1800"/>
            </a:lvl1pPr>
            <a:lvl2pPr>
              <a:defRPr sz="1600"/>
            </a:lvl2pPr>
            <a:lvl3pPr>
              <a:defRPr sz="14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7"/>
          <p:cNvSpPr>
            <a:spLocks noGrp="1"/>
          </p:cNvSpPr>
          <p:nvPr>
            <p:ph type="body" sz="quarter" idx="17" hasCustomPrompt="1"/>
          </p:nvPr>
        </p:nvSpPr>
        <p:spPr>
          <a:xfrm>
            <a:off x="310896" y="2037060"/>
            <a:ext cx="3931920" cy="670092"/>
          </a:xfrm>
          <a:solidFill>
            <a:schemeClr val="bg1"/>
          </a:solidFill>
          <a:effectLst>
            <a:outerShdw dist="25400" dir="5400000" algn="t" rotWithShape="0">
              <a:prstClr val="black">
                <a:alpha val="97000"/>
              </a:prstClr>
            </a:outerShdw>
          </a:effectLst>
        </p:spPr>
        <p:txBody>
          <a:bodyPr rIns="0" anchor="b"/>
          <a:lstStyle>
            <a:lvl1pPr marL="0" indent="0">
              <a:buNone/>
              <a:defRPr sz="1600" baseline="0"/>
            </a:lvl1pPr>
          </a:lstStyle>
          <a:p>
            <a:pPr lvl="0"/>
            <a:r>
              <a:rPr lang="en-US" dirty="0"/>
              <a:t>Add headline (max 2 rows)</a:t>
            </a:r>
          </a:p>
        </p:txBody>
      </p:sp>
      <p:sp>
        <p:nvSpPr>
          <p:cNvPr id="18" name="Text Placeholder 7"/>
          <p:cNvSpPr>
            <a:spLocks noGrp="1"/>
          </p:cNvSpPr>
          <p:nvPr>
            <p:ph type="body" sz="quarter" idx="18" hasCustomPrompt="1"/>
          </p:nvPr>
        </p:nvSpPr>
        <p:spPr>
          <a:xfrm>
            <a:off x="4910601" y="2037060"/>
            <a:ext cx="3931920" cy="670092"/>
          </a:xfrm>
          <a:solidFill>
            <a:schemeClr val="bg1"/>
          </a:solidFill>
          <a:effectLst>
            <a:outerShdw dist="25400" dir="5400000" algn="t" rotWithShape="0">
              <a:prstClr val="black">
                <a:alpha val="97000"/>
              </a:prstClr>
            </a:outerShdw>
          </a:effectLst>
        </p:spPr>
        <p:txBody>
          <a:bodyPr rIns="0" anchor="b"/>
          <a:lstStyle>
            <a:lvl1pPr marL="0" indent="0">
              <a:buNone/>
              <a:defRPr sz="1600" baseline="0"/>
            </a:lvl1pPr>
          </a:lstStyle>
          <a:p>
            <a:pPr lvl="0"/>
            <a:r>
              <a:rPr lang="en-US" dirty="0"/>
              <a:t>Add headline or remove (max 2 rows)</a:t>
            </a:r>
          </a:p>
        </p:txBody>
      </p:sp>
      <p:sp>
        <p:nvSpPr>
          <p:cNvPr id="13" name="Text Placeholder 11"/>
          <p:cNvSpPr>
            <a:spLocks noGrp="1"/>
          </p:cNvSpPr>
          <p:nvPr>
            <p:ph type="body" sz="quarter" idx="15"/>
          </p:nvPr>
        </p:nvSpPr>
        <p:spPr>
          <a:xfrm>
            <a:off x="310897" y="5672139"/>
            <a:ext cx="851916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Edit Master text styles</a:t>
            </a:r>
          </a:p>
          <a:p>
            <a:pPr lvl="1"/>
            <a:r>
              <a:rPr lang="en-US" smtClean="0"/>
              <a:t>Second level</a:t>
            </a:r>
          </a:p>
        </p:txBody>
      </p:sp>
      <p:sp>
        <p:nvSpPr>
          <p:cNvPr id="23" name="Rectangle 22"/>
          <p:cNvSpPr/>
          <p:nvPr userDrawn="1"/>
        </p:nvSpPr>
        <p:spPr>
          <a:xfrm>
            <a:off x="9215268" y="-4042"/>
            <a:ext cx="1039685" cy="2114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baseline="0" dirty="0">
                <a:solidFill>
                  <a:schemeClr val="tx1"/>
                </a:solidFill>
              </a:rPr>
              <a:t>Content 2 columns</a:t>
            </a:r>
          </a:p>
          <a:p>
            <a:pPr algn="l"/>
            <a:r>
              <a:rPr lang="en-US" sz="1000" b="0" baseline="0" dirty="0">
                <a:solidFill>
                  <a:schemeClr val="tx1"/>
                </a:solidFill>
              </a:rPr>
              <a:t>Use for two parts of content with two headlines. </a:t>
            </a:r>
          </a:p>
        </p:txBody>
      </p:sp>
      <p:grpSp>
        <p:nvGrpSpPr>
          <p:cNvPr id="15" name="Group 14"/>
          <p:cNvGrpSpPr/>
          <p:nvPr userDrawn="1"/>
        </p:nvGrpSpPr>
        <p:grpSpPr>
          <a:xfrm>
            <a:off x="9215268" y="2212324"/>
            <a:ext cx="1039685" cy="1481802"/>
            <a:chOff x="9215268" y="3023356"/>
            <a:chExt cx="1039685" cy="1481802"/>
          </a:xfrm>
        </p:grpSpPr>
        <p:sp>
          <p:nvSpPr>
            <p:cNvPr id="19" name="Rectangle 18"/>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0" name="Rectangle 19"/>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4218574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7930" y="1371600"/>
            <a:ext cx="4118542" cy="4300538"/>
          </a:xfrm>
        </p:spPr>
        <p:txBody>
          <a:bodyPr>
            <a:normAutofit/>
          </a:bodyPr>
          <a:lstStyle>
            <a:lvl1pPr>
              <a:defRPr sz="2000"/>
            </a:lvl1pPr>
            <a:lvl2pPr>
              <a:defRPr sz="20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D497D1-BAB8-4BA6-9ADF-74AD89E73309}" type="datetime1">
              <a:rPr lang="en-US" smtClean="0"/>
              <a:t>9/12/2017</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9" name="Picture Placeholder 8"/>
          <p:cNvSpPr>
            <a:spLocks noGrp="1"/>
          </p:cNvSpPr>
          <p:nvPr>
            <p:ph type="pic" sz="quarter" idx="16" hasCustomPrompt="1"/>
          </p:nvPr>
        </p:nvSpPr>
        <p:spPr>
          <a:xfrm>
            <a:off x="4572000" y="1371600"/>
            <a:ext cx="4257675" cy="4300538"/>
          </a:xfrm>
        </p:spPr>
        <p:txBody>
          <a:bodyPr anchor="ctr"/>
          <a:lstStyle>
            <a:lvl1pPr marL="0" indent="0" algn="ctr">
              <a:buNone/>
              <a:defRPr/>
            </a:lvl1pPr>
          </a:lstStyle>
          <a:p>
            <a:r>
              <a:rPr lang="en-US" dirty="0"/>
              <a:t>Click to insert image</a:t>
            </a:r>
          </a:p>
        </p:txBody>
      </p:sp>
      <p:sp>
        <p:nvSpPr>
          <p:cNvPr id="12" name="Text Placeholder 11"/>
          <p:cNvSpPr>
            <a:spLocks noGrp="1"/>
          </p:cNvSpPr>
          <p:nvPr>
            <p:ph type="body" sz="quarter" idx="15"/>
          </p:nvPr>
        </p:nvSpPr>
        <p:spPr>
          <a:xfrm>
            <a:off x="310897" y="5672139"/>
            <a:ext cx="851916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Edit Master text styles</a:t>
            </a:r>
          </a:p>
          <a:p>
            <a:pPr lvl="1"/>
            <a:r>
              <a:rPr lang="en-US" smtClean="0"/>
              <a:t>Second level</a:t>
            </a:r>
          </a:p>
        </p:txBody>
      </p:sp>
      <p:sp>
        <p:nvSpPr>
          <p:cNvPr id="15" name="Rectangle 14"/>
          <p:cNvSpPr/>
          <p:nvPr userDrawn="1"/>
        </p:nvSpPr>
        <p:spPr>
          <a:xfrm>
            <a:off x="9215268" y="-4043"/>
            <a:ext cx="1039685" cy="21139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 Image</a:t>
            </a:r>
            <a:endParaRPr lang="en-US" sz="1000" b="1" baseline="0" dirty="0">
              <a:solidFill>
                <a:schemeClr val="tx1"/>
              </a:solidFill>
            </a:endParaRPr>
          </a:p>
          <a:p>
            <a:pPr algn="l"/>
            <a:r>
              <a:rPr lang="en-US" sz="1000" baseline="0" dirty="0">
                <a:solidFill>
                  <a:schemeClr val="tx1"/>
                </a:solidFill>
              </a:rPr>
              <a:t>Click image icon to insert image to fill the image placeholder. </a:t>
            </a:r>
            <a:endParaRPr lang="en-US" sz="1000" dirty="0">
              <a:solidFill>
                <a:schemeClr val="tx1"/>
              </a:solidFill>
            </a:endParaRPr>
          </a:p>
        </p:txBody>
      </p:sp>
      <p:grpSp>
        <p:nvGrpSpPr>
          <p:cNvPr id="11" name="Group 10"/>
          <p:cNvGrpSpPr/>
          <p:nvPr userDrawn="1"/>
        </p:nvGrpSpPr>
        <p:grpSpPr>
          <a:xfrm>
            <a:off x="9215268" y="2212324"/>
            <a:ext cx="1039685" cy="1481802"/>
            <a:chOff x="9215268" y="3023356"/>
            <a:chExt cx="1039685" cy="1481802"/>
          </a:xfrm>
        </p:grpSpPr>
        <p:sp>
          <p:nvSpPr>
            <p:cNvPr id="13" name="Rectangle 12"/>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4" name="Rectangle 13"/>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1495321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black plain">
    <p:bg>
      <p:bgRef idx="1001">
        <a:schemeClr val="bg1"/>
      </p:bgRef>
    </p:bg>
    <p:spTree>
      <p:nvGrpSpPr>
        <p:cNvPr id="1" name=""/>
        <p:cNvGrpSpPr/>
        <p:nvPr/>
      </p:nvGrpSpPr>
      <p:grpSpPr>
        <a:xfrm>
          <a:off x="0" y="0"/>
          <a:ext cx="0" cy="0"/>
          <a:chOff x="0" y="0"/>
          <a:chExt cx="0" cy="0"/>
        </a:xfrm>
      </p:grpSpPr>
      <p:pic>
        <p:nvPicPr>
          <p:cNvPr id="26" name="Indices"/>
          <p:cNvPicPr>
            <a:picLocks noChangeAspect="1"/>
          </p:cNvPicPr>
          <p:nvPr userDrawn="1"/>
        </p:nvPicPr>
        <p:blipFill>
          <a:blip r:embed="rId2"/>
          <a:stretch>
            <a:fillRect/>
          </a:stretch>
        </p:blipFill>
        <p:spPr>
          <a:xfrm>
            <a:off x="136331" y="5574707"/>
            <a:ext cx="2231136" cy="1108013"/>
          </a:xfrm>
          <a:prstGeom prst="rect">
            <a:avLst/>
          </a:prstGeom>
        </p:spPr>
      </p:pic>
      <p:sp>
        <p:nvSpPr>
          <p:cNvPr id="2" name="Title 1"/>
          <p:cNvSpPr>
            <a:spLocks noGrp="1"/>
          </p:cNvSpPr>
          <p:nvPr>
            <p:ph type="ctrTitle" hasCustomPrompt="1"/>
          </p:nvPr>
        </p:nvSpPr>
        <p:spPr>
          <a:xfrm>
            <a:off x="310896" y="146304"/>
            <a:ext cx="5404104" cy="2578608"/>
          </a:xfrm>
        </p:spPr>
        <p:txBody>
          <a:bodyPr tIns="0" anchor="t">
            <a:noAutofit/>
          </a:bodyPr>
          <a:lstStyle>
            <a:lvl1pPr algn="l">
              <a:defRPr sz="4400" b="1" baseline="0"/>
            </a:lvl1pPr>
          </a:lstStyle>
          <a:p>
            <a:r>
              <a:rPr lang="en-US" dirty="0"/>
              <a:t>Click to insert Presentation Title</a:t>
            </a:r>
          </a:p>
        </p:txBody>
      </p:sp>
      <p:sp>
        <p:nvSpPr>
          <p:cNvPr id="3" name="Subtitle 2"/>
          <p:cNvSpPr>
            <a:spLocks noGrp="1"/>
          </p:cNvSpPr>
          <p:nvPr>
            <p:ph type="subTitle" idx="1" hasCustomPrompt="1"/>
          </p:nvPr>
        </p:nvSpPr>
        <p:spPr>
          <a:xfrm>
            <a:off x="310896" y="2743200"/>
            <a:ext cx="5404104" cy="1179576"/>
          </a:xfrm>
        </p:spPr>
        <p:txBody>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subtitle</a:t>
            </a:r>
          </a:p>
        </p:txBody>
      </p:sp>
      <p:sp>
        <p:nvSpPr>
          <p:cNvPr id="7" name="Text Placeholder 5"/>
          <p:cNvSpPr>
            <a:spLocks noGrp="1"/>
          </p:cNvSpPr>
          <p:nvPr>
            <p:ph type="body" sz="quarter" idx="11" hasCustomPrompt="1"/>
          </p:nvPr>
        </p:nvSpPr>
        <p:spPr>
          <a:xfrm>
            <a:off x="6463553" y="1111722"/>
            <a:ext cx="2377440" cy="259884"/>
          </a:xfrm>
        </p:spPr>
        <p:txBody>
          <a:bodyPr>
            <a:noAutofit/>
          </a:bodyPr>
          <a:lstStyle>
            <a:lvl1pPr marL="0" indent="0">
              <a:buNone/>
              <a:defRPr sz="1050" b="0"/>
            </a:lvl1pPr>
          </a:lstStyle>
          <a:p>
            <a:pPr lvl="0"/>
            <a:r>
              <a:rPr lang="en-US" dirty="0"/>
              <a:t>Click to insert date</a:t>
            </a:r>
          </a:p>
        </p:txBody>
      </p:sp>
      <p:sp>
        <p:nvSpPr>
          <p:cNvPr id="13" name="Text Placeholder 5"/>
          <p:cNvSpPr>
            <a:spLocks noGrp="1"/>
          </p:cNvSpPr>
          <p:nvPr>
            <p:ph type="body" sz="quarter" idx="10" hasCustomPrompt="1"/>
          </p:nvPr>
        </p:nvSpPr>
        <p:spPr>
          <a:xfrm>
            <a:off x="6463553" y="152584"/>
            <a:ext cx="2377440" cy="896287"/>
          </a:xfrm>
        </p:spPr>
        <p:txBody>
          <a:bodyPr>
            <a:noAutofit/>
          </a:bodyPr>
          <a:lstStyle>
            <a:lvl1pPr marL="0" indent="0">
              <a:spcBef>
                <a:spcPts val="300"/>
              </a:spcBef>
              <a:spcAft>
                <a:spcPts val="0"/>
              </a:spcAft>
              <a:buNone/>
              <a:defRPr sz="1100" b="1" baseline="0"/>
            </a:lvl1pPr>
          </a:lstStyle>
          <a:p>
            <a:pPr lvl="0"/>
            <a:r>
              <a:rPr lang="en-US" dirty="0"/>
              <a:t>Alternative 2: Click to insert Presenter Name(s)</a:t>
            </a:r>
            <a:br>
              <a:rPr lang="en-US" dirty="0"/>
            </a:br>
            <a:r>
              <a:rPr lang="en-US" dirty="0"/>
              <a:t>Job Title</a:t>
            </a:r>
            <a:br>
              <a:rPr lang="en-US" dirty="0"/>
            </a:br>
            <a:r>
              <a:rPr lang="en-US" dirty="0"/>
              <a:t>Department / Sector</a:t>
            </a:r>
          </a:p>
        </p:txBody>
      </p:sp>
      <p:sp>
        <p:nvSpPr>
          <p:cNvPr id="9" name="Rectangle 8"/>
          <p:cNvSpPr/>
          <p:nvPr userDrawn="1"/>
        </p:nvSpPr>
        <p:spPr>
          <a:xfrm>
            <a:off x="9215268" y="-4043"/>
            <a:ext cx="1039685" cy="2951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baseline="0" dirty="0">
                <a:solidFill>
                  <a:schemeClr val="bg1"/>
                </a:solidFill>
              </a:rPr>
              <a:t>Cover</a:t>
            </a:r>
          </a:p>
          <a:p>
            <a:pPr algn="l"/>
            <a:r>
              <a:rPr lang="en-US" sz="1000" baseline="0" dirty="0">
                <a:solidFill>
                  <a:schemeClr val="bg1"/>
                </a:solidFill>
              </a:rPr>
              <a:t>Do not change the size of the title. Keep the title short and use the subtitle area for longer descriptions if needed. </a:t>
            </a:r>
          </a:p>
          <a:p>
            <a:pPr algn="l"/>
            <a:endParaRPr lang="en-US" sz="1000" baseline="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bg1"/>
                </a:solidFill>
              </a:rPr>
              <a:t>Choose where to add presenter name(s) – upper right corner and under title/ subtitle. Remove unused placeholders. </a:t>
            </a:r>
          </a:p>
          <a:p>
            <a:pPr algn="l"/>
            <a:endParaRPr lang="en-US" sz="1000" dirty="0">
              <a:solidFill>
                <a:schemeClr val="bg1"/>
              </a:solidFill>
            </a:endParaRPr>
          </a:p>
        </p:txBody>
      </p:sp>
      <p:sp>
        <p:nvSpPr>
          <p:cNvPr id="15" name="Rectangle 14"/>
          <p:cNvSpPr/>
          <p:nvPr userDrawn="1"/>
        </p:nvSpPr>
        <p:spPr>
          <a:xfrm>
            <a:off x="-9939" y="6867939"/>
            <a:ext cx="9153939"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19" name="Text Placeholder 5"/>
          <p:cNvSpPr>
            <a:spLocks noGrp="1"/>
          </p:cNvSpPr>
          <p:nvPr>
            <p:ph type="body" sz="quarter" idx="12" hasCustomPrompt="1"/>
          </p:nvPr>
        </p:nvSpPr>
        <p:spPr>
          <a:xfrm>
            <a:off x="4572000" y="5762824"/>
            <a:ext cx="4267200" cy="739505"/>
          </a:xfrm>
        </p:spPr>
        <p:txBody>
          <a:bodyPr tIns="0" rIns="0" bIns="0">
            <a:noAutofit/>
          </a:bodyPr>
          <a:lstStyle>
            <a:lvl1pPr marL="0" indent="0" algn="r">
              <a:buNone/>
              <a:defRPr sz="900" b="0">
                <a:solidFill>
                  <a:schemeClr val="tx1"/>
                </a:solidFill>
                <a:latin typeface="Arial Narrow" panose="020B0606020202030204" pitchFamily="34" charset="0"/>
              </a:defRPr>
            </a:lvl1pPr>
          </a:lstStyle>
          <a:p>
            <a:pPr lvl="0"/>
            <a:r>
              <a:rPr lang="en-US" dirty="0"/>
              <a:t>Click to insert disclaimer paragraph</a:t>
            </a:r>
          </a:p>
        </p:txBody>
      </p:sp>
      <p:sp>
        <p:nvSpPr>
          <p:cNvPr id="20" name="Text Placeholder 5"/>
          <p:cNvSpPr>
            <a:spLocks noGrp="1"/>
          </p:cNvSpPr>
          <p:nvPr>
            <p:ph type="body" sz="quarter" idx="13" hasCustomPrompt="1"/>
          </p:nvPr>
        </p:nvSpPr>
        <p:spPr>
          <a:xfrm>
            <a:off x="310896" y="4196049"/>
            <a:ext cx="5423647" cy="777168"/>
          </a:xfrm>
        </p:spPr>
        <p:txBody>
          <a:bodyPr>
            <a:noAutofit/>
          </a:bodyPr>
          <a:lstStyle>
            <a:lvl1pPr marL="0" indent="0">
              <a:spcBef>
                <a:spcPts val="300"/>
              </a:spcBef>
              <a:spcAft>
                <a:spcPts val="0"/>
              </a:spcAft>
              <a:buNone/>
              <a:defRPr sz="1100" b="1" baseline="0"/>
            </a:lvl1pPr>
          </a:lstStyle>
          <a:p>
            <a:pPr lvl="0"/>
            <a:r>
              <a:rPr lang="en-US" dirty="0"/>
              <a:t>Alternative 1: Click to insert Presenter Name(s)</a:t>
            </a:r>
            <a:br>
              <a:rPr lang="en-US" dirty="0"/>
            </a:br>
            <a:r>
              <a:rPr lang="en-US" dirty="0"/>
              <a:t>Job Title</a:t>
            </a:r>
            <a:br>
              <a:rPr lang="en-US" dirty="0"/>
            </a:br>
            <a:r>
              <a:rPr lang="en-US" dirty="0"/>
              <a:t>Department / Sector</a:t>
            </a:r>
          </a:p>
        </p:txBody>
      </p:sp>
      <p:sp>
        <p:nvSpPr>
          <p:cNvPr id="21" name="Text Placeholder 5"/>
          <p:cNvSpPr>
            <a:spLocks noGrp="1"/>
          </p:cNvSpPr>
          <p:nvPr>
            <p:ph type="body" sz="quarter" idx="14" hasCustomPrompt="1"/>
          </p:nvPr>
        </p:nvSpPr>
        <p:spPr>
          <a:xfrm>
            <a:off x="310896" y="5024553"/>
            <a:ext cx="2377440" cy="259884"/>
          </a:xfrm>
        </p:spPr>
        <p:txBody>
          <a:bodyPr>
            <a:noAutofit/>
          </a:bodyPr>
          <a:lstStyle>
            <a:lvl1pPr marL="0" indent="0">
              <a:buNone/>
              <a:defRPr sz="1050" b="0"/>
            </a:lvl1pPr>
          </a:lstStyle>
          <a:p>
            <a:pPr lvl="0"/>
            <a:r>
              <a:rPr lang="en-US" dirty="0"/>
              <a:t>Click to insert date</a:t>
            </a:r>
          </a:p>
        </p:txBody>
      </p:sp>
      <p:grpSp>
        <p:nvGrpSpPr>
          <p:cNvPr id="27" name="Group 26"/>
          <p:cNvGrpSpPr/>
          <p:nvPr userDrawn="1"/>
        </p:nvGrpSpPr>
        <p:grpSpPr>
          <a:xfrm>
            <a:off x="9215268" y="3023356"/>
            <a:ext cx="1039685" cy="1481802"/>
            <a:chOff x="9215268" y="3023356"/>
            <a:chExt cx="1039685" cy="1481802"/>
          </a:xfrm>
        </p:grpSpPr>
        <p:sp>
          <p:nvSpPr>
            <p:cNvPr id="28" name="Rectangle 27"/>
            <p:cNvSpPr/>
            <p:nvPr userDrawn="1"/>
          </p:nvSpPr>
          <p:spPr>
            <a:xfrm>
              <a:off x="9215268" y="3023356"/>
              <a:ext cx="1039685" cy="14818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bg1"/>
                  </a:solidFill>
                </a:rPr>
                <a:t>Only use </a:t>
              </a:r>
              <a:r>
                <a:rPr lang="en-US" sz="1000" b="0" baseline="0" dirty="0">
                  <a:solidFill>
                    <a:srgbClr val="D6002A"/>
                  </a:solidFill>
                </a:rPr>
                <a:t>S&amp;P Global Red </a:t>
              </a:r>
              <a:r>
                <a:rPr lang="en-US" sz="1000" b="0" baseline="0" dirty="0">
                  <a:solidFill>
                    <a:schemeClr val="bg1"/>
                  </a:solidFill>
                </a:rPr>
                <a:t>for key text high-lights, not shapes or charts. </a:t>
              </a:r>
              <a:br>
                <a:rPr lang="en-US" sz="1000" b="0" baseline="0" dirty="0">
                  <a:solidFill>
                    <a:schemeClr val="bg1"/>
                  </a:solidFill>
                </a:rPr>
              </a:br>
              <a:r>
                <a:rPr lang="en-US" sz="1000" b="0" baseline="0" dirty="0">
                  <a:solidFill>
                    <a:schemeClr val="bg1"/>
                  </a:solidFill>
                </a:rPr>
                <a:t>It’s available in the custom color palette. </a:t>
              </a:r>
            </a:p>
          </p:txBody>
        </p:sp>
        <p:sp>
          <p:nvSpPr>
            <p:cNvPr id="29" name="Rectangle 28"/>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626458073"/>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wSource">
    <p:spTree>
      <p:nvGrpSpPr>
        <p:cNvPr id="1" name=""/>
        <p:cNvGrpSpPr/>
        <p:nvPr/>
      </p:nvGrpSpPr>
      <p:grpSpPr>
        <a:xfrm>
          <a:off x="0" y="0"/>
          <a:ext cx="0" cy="0"/>
          <a:chOff x="0" y="0"/>
          <a:chExt cx="0" cy="0"/>
        </a:xfrm>
      </p:grpSpPr>
      <p:sp>
        <p:nvSpPr>
          <p:cNvPr id="11" name="Chart Placeholder 10"/>
          <p:cNvSpPr>
            <a:spLocks noGrp="1"/>
          </p:cNvSpPr>
          <p:nvPr>
            <p:ph type="chart" sz="quarter" idx="19" hasCustomPrompt="1"/>
          </p:nvPr>
        </p:nvSpPr>
        <p:spPr>
          <a:xfrm>
            <a:off x="307196" y="1790700"/>
            <a:ext cx="8521849" cy="3881439"/>
          </a:xfrm>
        </p:spPr>
        <p:txBody>
          <a:bodyPr/>
          <a:lstStyle>
            <a:lvl1pPr marL="0" indent="0">
              <a:buNone/>
              <a:defRPr/>
            </a:lvl1pPr>
          </a:lstStyle>
          <a:p>
            <a:r>
              <a:rPr lang="en-US" dirty="0"/>
              <a:t>Click to insert chart</a:t>
            </a:r>
          </a:p>
        </p:txBody>
      </p:sp>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a:t>To change, turn on or off footer: Inset &gt; Header &amp; Footer &gt; Enter / change text &gt; Click Apply All. </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10" name="Text Placeholder 7"/>
          <p:cNvSpPr>
            <a:spLocks noGrp="1"/>
          </p:cNvSpPr>
          <p:nvPr>
            <p:ph type="body" sz="quarter" idx="13" hasCustomPrompt="1"/>
          </p:nvPr>
        </p:nvSpPr>
        <p:spPr>
          <a:xfrm>
            <a:off x="310896" y="1084263"/>
            <a:ext cx="8534400" cy="706437"/>
          </a:xfrm>
        </p:spPr>
        <p:txBody>
          <a:bodyPr/>
          <a:lstStyle>
            <a:lvl1pPr marL="0" indent="0">
              <a:buNone/>
              <a:defRPr b="0"/>
            </a:lvl1pPr>
            <a:lvl2pPr marL="169863" indent="0">
              <a:buNone/>
              <a:defRPr/>
            </a:lvl2pPr>
          </a:lstStyle>
          <a:p>
            <a:pPr lvl="0"/>
            <a:r>
              <a:rPr lang="en-US" dirty="0"/>
              <a:t>Click to add subtitle</a:t>
            </a:r>
          </a:p>
        </p:txBody>
      </p:sp>
      <p:sp>
        <p:nvSpPr>
          <p:cNvPr id="12" name="Text Placeholder 11"/>
          <p:cNvSpPr>
            <a:spLocks noGrp="1"/>
          </p:cNvSpPr>
          <p:nvPr>
            <p:ph type="body" sz="quarter" idx="15"/>
          </p:nvPr>
        </p:nvSpPr>
        <p:spPr>
          <a:xfrm>
            <a:off x="310897" y="5672139"/>
            <a:ext cx="851916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Edit Master text styles</a:t>
            </a:r>
          </a:p>
          <a:p>
            <a:pPr lvl="1"/>
            <a:r>
              <a:rPr lang="en-US" smtClean="0"/>
              <a:t>Second level</a:t>
            </a:r>
          </a:p>
        </p:txBody>
      </p:sp>
      <p:sp>
        <p:nvSpPr>
          <p:cNvPr id="15" name="Rectangle 14"/>
          <p:cNvSpPr/>
          <p:nvPr userDrawn="1"/>
        </p:nvSpPr>
        <p:spPr>
          <a:xfrm>
            <a:off x="9215268" y="-4042"/>
            <a:ext cx="1039685" cy="21148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Chart </a:t>
            </a:r>
            <a:r>
              <a:rPr lang="en-US" sz="1000" b="1" dirty="0" err="1">
                <a:solidFill>
                  <a:schemeClr val="tx1"/>
                </a:solidFill>
              </a:rPr>
              <a:t>wSource</a:t>
            </a:r>
            <a:endParaRPr lang="en-US" sz="1000" b="1" baseline="0" dirty="0">
              <a:solidFill>
                <a:schemeClr val="tx1"/>
              </a:solidFill>
            </a:endParaRPr>
          </a:p>
          <a:p>
            <a:pPr algn="l"/>
            <a:r>
              <a:rPr lang="en-US" sz="1000" b="0" baseline="0" dirty="0">
                <a:solidFill>
                  <a:schemeClr val="tx1"/>
                </a:solidFill>
              </a:rPr>
              <a:t>Use for charts.</a:t>
            </a:r>
          </a:p>
        </p:txBody>
      </p:sp>
      <p:grpSp>
        <p:nvGrpSpPr>
          <p:cNvPr id="13" name="Group 12"/>
          <p:cNvGrpSpPr/>
          <p:nvPr userDrawn="1"/>
        </p:nvGrpSpPr>
        <p:grpSpPr>
          <a:xfrm>
            <a:off x="9215268" y="2212324"/>
            <a:ext cx="1039685" cy="1481802"/>
            <a:chOff x="9215268" y="3023356"/>
            <a:chExt cx="1039685" cy="1481802"/>
          </a:xfrm>
        </p:grpSpPr>
        <p:sp>
          <p:nvSpPr>
            <p:cNvPr id="14" name="Rectangle 13"/>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7" name="Rectangle 16"/>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166148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 box,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7929" y="1371600"/>
            <a:ext cx="5332431" cy="4300538"/>
          </a:xfrm>
        </p:spPr>
        <p:txBody>
          <a:bodyPr>
            <a:no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912F0D-91AD-4CD1-BAAB-8FDE68657F80}" type="datetime1">
              <a:rPr lang="en-US" smtClean="0"/>
              <a:t>9/12/2017</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9" name="Text Placeholder 8"/>
          <p:cNvSpPr>
            <a:spLocks noGrp="1"/>
          </p:cNvSpPr>
          <p:nvPr>
            <p:ph type="body" sz="quarter" idx="16"/>
          </p:nvPr>
        </p:nvSpPr>
        <p:spPr>
          <a:xfrm>
            <a:off x="5785232" y="1371600"/>
            <a:ext cx="3057525" cy="4300538"/>
          </a:xfrm>
          <a:solidFill>
            <a:schemeClr val="bg2"/>
          </a:solidFill>
        </p:spPr>
        <p:txBody>
          <a:bodyPr lIns="91440" tIns="91440" bIns="91440"/>
          <a:lstStyle>
            <a:lvl1pPr>
              <a:defRPr sz="1800"/>
            </a:lvl1pPr>
            <a:lvl2pPr>
              <a:defRPr sz="16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1"/>
          <p:cNvSpPr>
            <a:spLocks noGrp="1"/>
          </p:cNvSpPr>
          <p:nvPr>
            <p:ph type="body" sz="quarter" idx="15"/>
          </p:nvPr>
        </p:nvSpPr>
        <p:spPr>
          <a:xfrm>
            <a:off x="310897" y="5672139"/>
            <a:ext cx="851916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Edit Master text styles</a:t>
            </a:r>
          </a:p>
          <a:p>
            <a:pPr lvl="1"/>
            <a:r>
              <a:rPr lang="en-US" smtClean="0"/>
              <a:t>Second level</a:t>
            </a:r>
          </a:p>
        </p:txBody>
      </p:sp>
      <p:sp>
        <p:nvSpPr>
          <p:cNvPr id="15" name="Rectangle 14"/>
          <p:cNvSpPr/>
          <p:nvPr userDrawn="1"/>
        </p:nvSpPr>
        <p:spPr>
          <a:xfrm>
            <a:off x="9215268" y="-4043"/>
            <a:ext cx="1039685" cy="21139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Gray background for content</a:t>
            </a:r>
            <a:endParaRPr lang="en-US" sz="1000" b="1" baseline="0" dirty="0">
              <a:solidFill>
                <a:schemeClr val="tx1"/>
              </a:solidFill>
            </a:endParaRPr>
          </a:p>
          <a:p>
            <a:pPr algn="l"/>
            <a:r>
              <a:rPr lang="en-US" sz="1000" baseline="0" dirty="0">
                <a:solidFill>
                  <a:schemeClr val="tx1"/>
                </a:solidFill>
              </a:rPr>
              <a:t>Use slide layout to add graphics with explanatory text. </a:t>
            </a:r>
          </a:p>
          <a:p>
            <a:pPr algn="l"/>
            <a:r>
              <a:rPr lang="en-US" sz="1000" baseline="0" dirty="0">
                <a:solidFill>
                  <a:schemeClr val="tx1"/>
                </a:solidFill>
              </a:rPr>
              <a:t>The text placeholder can be moved as needed. </a:t>
            </a:r>
            <a:endParaRPr lang="en-US" sz="1000" dirty="0">
              <a:solidFill>
                <a:schemeClr val="tx1"/>
              </a:solidFill>
            </a:endParaRPr>
          </a:p>
        </p:txBody>
      </p:sp>
      <p:grpSp>
        <p:nvGrpSpPr>
          <p:cNvPr id="23" name="Group 22"/>
          <p:cNvGrpSpPr/>
          <p:nvPr userDrawn="1"/>
        </p:nvGrpSpPr>
        <p:grpSpPr>
          <a:xfrm>
            <a:off x="9215268" y="2212324"/>
            <a:ext cx="1039685" cy="1481802"/>
            <a:chOff x="9215268" y="3023356"/>
            <a:chExt cx="1039685" cy="1481802"/>
          </a:xfrm>
        </p:grpSpPr>
        <p:sp>
          <p:nvSpPr>
            <p:cNvPr id="24" name="Rectangle 23"/>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5" name="Rectangle 24"/>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796890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y background for content">
    <p:spTree>
      <p:nvGrpSpPr>
        <p:cNvPr id="1" name=""/>
        <p:cNvGrpSpPr/>
        <p:nvPr/>
      </p:nvGrpSpPr>
      <p:grpSpPr>
        <a:xfrm>
          <a:off x="0" y="0"/>
          <a:ext cx="0" cy="0"/>
          <a:chOff x="0" y="0"/>
          <a:chExt cx="0" cy="0"/>
        </a:xfrm>
      </p:grpSpPr>
      <p:sp>
        <p:nvSpPr>
          <p:cNvPr id="7" name="Rectangle 6"/>
          <p:cNvSpPr/>
          <p:nvPr userDrawn="1"/>
        </p:nvSpPr>
        <p:spPr>
          <a:xfrm>
            <a:off x="310896" y="1790700"/>
            <a:ext cx="8534400" cy="38813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endParaRPr lang="en-US"/>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310896" y="1794414"/>
            <a:ext cx="3180449" cy="3877724"/>
          </a:xfrm>
        </p:spPr>
        <p:txBody>
          <a:bodyPr lIns="182880" tIns="182880" rIns="182880" bIns="182880"/>
          <a:lstStyle>
            <a:lvl1pPr>
              <a:defRPr sz="1800" baseline="0"/>
            </a:lvl1pPr>
            <a:lvl2pPr>
              <a:defRPr sz="1400"/>
            </a:lvl2pPr>
            <a:lvl3pPr>
              <a:defRPr sz="1400"/>
            </a:lvl3pPr>
            <a:lvl4pPr>
              <a:defRPr sz="1400"/>
            </a:lvl4pPr>
            <a:lvl5pPr>
              <a:defRPr sz="1400"/>
            </a:lvl5pPr>
          </a:lstStyle>
          <a:p>
            <a:pPr lvl="0"/>
            <a:r>
              <a:rPr lang="en-US" dirty="0"/>
              <a:t>Click to add content and resize or remove placeholder as needed or remove.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038526-9701-42C6-A004-025FCEB77EE1}" type="datetime1">
              <a:rPr lang="en-US" smtClean="0"/>
              <a:t>9/12/2017</a:t>
            </a:fld>
            <a:endParaRPr lang="en-US"/>
          </a:p>
        </p:txBody>
      </p:sp>
      <p:sp>
        <p:nvSpPr>
          <p:cNvPr id="5" name="Footer Placeholder 4"/>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8" name="Text Placeholder 7"/>
          <p:cNvSpPr>
            <a:spLocks noGrp="1"/>
          </p:cNvSpPr>
          <p:nvPr>
            <p:ph type="body" sz="quarter" idx="13" hasCustomPrompt="1"/>
          </p:nvPr>
        </p:nvSpPr>
        <p:spPr>
          <a:xfrm>
            <a:off x="310896" y="1084263"/>
            <a:ext cx="8534400" cy="706437"/>
          </a:xfrm>
        </p:spPr>
        <p:txBody>
          <a:bodyPr/>
          <a:lstStyle>
            <a:lvl1pPr marL="0" indent="0">
              <a:buNone/>
              <a:defRPr b="0"/>
            </a:lvl1pPr>
            <a:lvl2pPr marL="169863" indent="0">
              <a:buNone/>
              <a:defRPr/>
            </a:lvl2pPr>
          </a:lstStyle>
          <a:p>
            <a:pPr lvl="0"/>
            <a:r>
              <a:rPr lang="en-US" dirty="0"/>
              <a:t>Click to add subtitle</a:t>
            </a:r>
          </a:p>
        </p:txBody>
      </p:sp>
      <p:sp>
        <p:nvSpPr>
          <p:cNvPr id="11" name="Rectangle 10"/>
          <p:cNvSpPr/>
          <p:nvPr userDrawn="1"/>
        </p:nvSpPr>
        <p:spPr>
          <a:xfrm>
            <a:off x="9215268" y="-4044"/>
            <a:ext cx="1039685" cy="2432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Gray background for content</a:t>
            </a:r>
            <a:endParaRPr lang="en-US" sz="1000" b="1" baseline="0" dirty="0">
              <a:solidFill>
                <a:schemeClr val="tx1"/>
              </a:solidFill>
            </a:endParaRPr>
          </a:p>
          <a:p>
            <a:pPr algn="l"/>
            <a:r>
              <a:rPr lang="en-US" sz="1000" baseline="0" dirty="0">
                <a:solidFill>
                  <a:schemeClr val="tx1"/>
                </a:solidFill>
              </a:rPr>
              <a:t>Use slide layout to add graphics with explanatory text. </a:t>
            </a:r>
          </a:p>
          <a:p>
            <a:pPr algn="l"/>
            <a:r>
              <a:rPr lang="en-US" sz="1000" baseline="0" dirty="0">
                <a:solidFill>
                  <a:schemeClr val="tx1"/>
                </a:solidFill>
              </a:rPr>
              <a:t>The text placeholder can be moved as needed. </a:t>
            </a:r>
            <a:endParaRPr lang="en-US" sz="1000" dirty="0">
              <a:solidFill>
                <a:schemeClr val="tx1"/>
              </a:solidFill>
            </a:endParaRPr>
          </a:p>
        </p:txBody>
      </p:sp>
      <p:pic>
        <p:nvPicPr>
          <p:cNvPr id="12" name="Gray"/>
          <p:cNvPicPr>
            <a:picLocks noChangeAspect="1"/>
          </p:cNvPicPr>
          <p:nvPr userDrawn="1"/>
        </p:nvPicPr>
        <p:blipFill>
          <a:blip r:embed="rId2"/>
          <a:stretch>
            <a:fillRect/>
          </a:stretch>
        </p:blipFill>
        <p:spPr>
          <a:xfrm>
            <a:off x="9215268" y="3435062"/>
            <a:ext cx="1042416" cy="781812"/>
          </a:xfrm>
          <a:prstGeom prst="rect">
            <a:avLst/>
          </a:prstGeom>
          <a:ln>
            <a:solidFill>
              <a:schemeClr val="bg1">
                <a:lumMod val="85000"/>
              </a:schemeClr>
            </a:solidFill>
          </a:ln>
        </p:spPr>
      </p:pic>
      <p:pic>
        <p:nvPicPr>
          <p:cNvPr id="13" name="Gray2"/>
          <p:cNvPicPr>
            <a:picLocks noChangeAspect="1"/>
          </p:cNvPicPr>
          <p:nvPr userDrawn="1"/>
        </p:nvPicPr>
        <p:blipFill>
          <a:blip r:embed="rId3"/>
          <a:stretch>
            <a:fillRect/>
          </a:stretch>
        </p:blipFill>
        <p:spPr>
          <a:xfrm>
            <a:off x="9215268" y="4278485"/>
            <a:ext cx="1042416" cy="781812"/>
          </a:xfrm>
          <a:prstGeom prst="rect">
            <a:avLst/>
          </a:prstGeom>
          <a:ln>
            <a:solidFill>
              <a:schemeClr val="bg1">
                <a:lumMod val="85000"/>
              </a:schemeClr>
            </a:solidFill>
          </a:ln>
        </p:spPr>
      </p:pic>
      <p:sp>
        <p:nvSpPr>
          <p:cNvPr id="15" name="Rectangle 14"/>
          <p:cNvSpPr/>
          <p:nvPr userDrawn="1"/>
        </p:nvSpPr>
        <p:spPr>
          <a:xfrm>
            <a:off x="9215268" y="2498201"/>
            <a:ext cx="1039685" cy="8751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for shapes or charts.</a:t>
            </a:r>
          </a:p>
        </p:txBody>
      </p:sp>
      <p:sp>
        <p:nvSpPr>
          <p:cNvPr id="14" name="Text Placeholder 11"/>
          <p:cNvSpPr>
            <a:spLocks noGrp="1"/>
          </p:cNvSpPr>
          <p:nvPr>
            <p:ph type="body" sz="quarter" idx="15"/>
          </p:nvPr>
        </p:nvSpPr>
        <p:spPr>
          <a:xfrm>
            <a:off x="310897" y="5672139"/>
            <a:ext cx="851916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1874915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2 columns + intro">
    <p:spTree>
      <p:nvGrpSpPr>
        <p:cNvPr id="1" name=""/>
        <p:cNvGrpSpPr/>
        <p:nvPr/>
      </p:nvGrpSpPr>
      <p:grpSpPr>
        <a:xfrm>
          <a:off x="0" y="0"/>
          <a:ext cx="0" cy="0"/>
          <a:chOff x="0" y="0"/>
          <a:chExt cx="0" cy="0"/>
        </a:xfrm>
      </p:grpSpPr>
      <p:sp>
        <p:nvSpPr>
          <p:cNvPr id="2" name="Title 1"/>
          <p:cNvSpPr>
            <a:spLocks noGrp="1"/>
          </p:cNvSpPr>
          <p:nvPr>
            <p:ph type="title"/>
          </p:nvPr>
        </p:nvSpPr>
        <p:spPr>
          <a:xfrm>
            <a:off x="310896" y="219456"/>
            <a:ext cx="8522208" cy="868680"/>
          </a:xfrm>
          <a:ln w="3175">
            <a:noFill/>
            <a:prstDash val="dash"/>
          </a:ln>
        </p:spPr>
        <p:txBody>
          <a:bodyPr vert="horz" lIns="0" tIns="45720" rIns="91440" bIns="45720" rtlCol="0" anchor="t">
            <a:noAutofit/>
          </a:bodyPr>
          <a:lstStyle>
            <a:lvl1pPr>
              <a:defRPr lang="en-US" dirty="0"/>
            </a:lvl1pPr>
          </a:lstStyle>
          <a:p>
            <a:pPr lvl="0"/>
            <a:r>
              <a:rPr lang="en-US" smtClean="0"/>
              <a:t>Click to edit Master title style</a:t>
            </a:r>
            <a:endParaRPr lang="en-US" dirty="0"/>
          </a:p>
        </p:txBody>
      </p:sp>
      <p:sp>
        <p:nvSpPr>
          <p:cNvPr id="3" name="Text Placeholder 2"/>
          <p:cNvSpPr>
            <a:spLocks noGrp="1"/>
          </p:cNvSpPr>
          <p:nvPr>
            <p:ph type="body" idx="1"/>
          </p:nvPr>
        </p:nvSpPr>
        <p:spPr>
          <a:xfrm>
            <a:off x="310896" y="1805137"/>
            <a:ext cx="4114800" cy="433949"/>
          </a:xfrm>
          <a:solidFill>
            <a:schemeClr val="tx1"/>
          </a:solidFill>
        </p:spPr>
        <p:txBody>
          <a:bodyPr lIns="91440" rIns="274320" anchor="ctr"/>
          <a:lstStyle>
            <a:lvl1pPr marL="0" indent="0">
              <a:buNone/>
              <a:defRPr sz="1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10896" y="2253522"/>
            <a:ext cx="4114800" cy="3418616"/>
          </a:xfrm>
          <a:solidFill>
            <a:schemeClr val="bg2"/>
          </a:solidFill>
        </p:spPr>
        <p:txBody>
          <a:bodyPr lIns="91440">
            <a:normAutofit/>
          </a:bodyPr>
          <a:lstStyle>
            <a:lvl1pPr>
              <a:defRPr sz="1800"/>
            </a:lvl1pPr>
            <a:lvl2pPr>
              <a:defRPr sz="1600"/>
            </a:lvl2pPr>
            <a:lvl3pPr>
              <a:defRPr sz="14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7448" y="1805137"/>
            <a:ext cx="4114800" cy="433949"/>
          </a:xfrm>
          <a:solidFill>
            <a:schemeClr val="tx1"/>
          </a:solidFill>
        </p:spPr>
        <p:txBody>
          <a:bodyPr lIns="91440" rIns="182880" anchor="ctr"/>
          <a:lstStyle>
            <a:lvl1pPr marL="0" indent="0">
              <a:buNone/>
              <a:defRPr sz="1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727448" y="2253522"/>
            <a:ext cx="4114800" cy="3418616"/>
          </a:xfrm>
          <a:solidFill>
            <a:schemeClr val="bg2"/>
          </a:solidFill>
        </p:spPr>
        <p:txBody>
          <a:bodyPr lIns="91440">
            <a:normAutofit/>
          </a:bodyPr>
          <a:lstStyle>
            <a:lvl1pPr>
              <a:defRPr sz="1800"/>
            </a:lvl1pPr>
            <a:lvl2pPr>
              <a:defRPr sz="1600"/>
            </a:lvl2pPr>
            <a:lvl3pPr>
              <a:defRPr sz="14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A21B36-EB68-43CD-AA62-B3FF9D23478B}" type="datetime1">
              <a:rPr lang="en-US" smtClean="0"/>
              <a:t>9/12/2017</a:t>
            </a:fld>
            <a:endParaRPr lang="en-US"/>
          </a:p>
        </p:txBody>
      </p:sp>
      <p:sp>
        <p:nvSpPr>
          <p:cNvPr id="8" name="Footer Placeholder 7"/>
          <p:cNvSpPr>
            <a:spLocks noGrp="1"/>
          </p:cNvSpPr>
          <p:nvPr>
            <p:ph type="ftr" sz="quarter" idx="11"/>
          </p:nvPr>
        </p:nvSpPr>
        <p:spPr/>
        <p:txBody>
          <a:bodyPr/>
          <a:lstStyle/>
          <a:p>
            <a:r>
              <a:rPr lang="en-US"/>
              <a:t>To change, turn on or off footer: Inset &gt; Header &amp; Footer &gt; Enter / change text &gt; Click Apply All. </a:t>
            </a:r>
          </a:p>
        </p:txBody>
      </p:sp>
      <p:sp>
        <p:nvSpPr>
          <p:cNvPr id="9" name="Slide Number Placeholder 8"/>
          <p:cNvSpPr>
            <a:spLocks noGrp="1"/>
          </p:cNvSpPr>
          <p:nvPr>
            <p:ph type="sldNum" sz="quarter" idx="12"/>
          </p:nvPr>
        </p:nvSpPr>
        <p:spPr/>
        <p:txBody>
          <a:bodyPr/>
          <a:lstStyle/>
          <a:p>
            <a:fld id="{5246FB18-5DF1-419A-B975-14AFDDD65B9F}" type="slidenum">
              <a:rPr lang="en-US" smtClean="0"/>
              <a:t>‹#›</a:t>
            </a:fld>
            <a:endParaRPr lang="en-US"/>
          </a:p>
        </p:txBody>
      </p:sp>
      <p:sp>
        <p:nvSpPr>
          <p:cNvPr id="13" name="Text Placeholder 7"/>
          <p:cNvSpPr>
            <a:spLocks noGrp="1"/>
          </p:cNvSpPr>
          <p:nvPr>
            <p:ph type="body" sz="quarter" idx="13" hasCustomPrompt="1"/>
          </p:nvPr>
        </p:nvSpPr>
        <p:spPr>
          <a:xfrm>
            <a:off x="310896" y="1084263"/>
            <a:ext cx="8534400" cy="706437"/>
          </a:xfrm>
        </p:spPr>
        <p:txBody>
          <a:bodyPr/>
          <a:lstStyle>
            <a:lvl1pPr marL="0" indent="0">
              <a:buNone/>
              <a:defRPr sz="1600" b="0">
                <a:solidFill>
                  <a:schemeClr val="bg1">
                    <a:lumMod val="50000"/>
                  </a:schemeClr>
                </a:solidFill>
              </a:defRPr>
            </a:lvl1pPr>
            <a:lvl2pPr marL="169863" indent="0">
              <a:buNone/>
              <a:defRPr/>
            </a:lvl2pPr>
          </a:lstStyle>
          <a:p>
            <a:pPr lvl="0"/>
            <a:r>
              <a:rPr lang="en-US" dirty="0"/>
              <a:t>Click to add introduction</a:t>
            </a:r>
          </a:p>
        </p:txBody>
      </p:sp>
      <p:sp>
        <p:nvSpPr>
          <p:cNvPr id="16" name="Text Placeholder 11"/>
          <p:cNvSpPr>
            <a:spLocks noGrp="1"/>
          </p:cNvSpPr>
          <p:nvPr>
            <p:ph type="body" sz="quarter" idx="15"/>
          </p:nvPr>
        </p:nvSpPr>
        <p:spPr>
          <a:xfrm>
            <a:off x="310897" y="5672139"/>
            <a:ext cx="851916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Edit Master text styles</a:t>
            </a:r>
          </a:p>
          <a:p>
            <a:pPr lvl="1"/>
            <a:r>
              <a:rPr lang="en-US" smtClean="0"/>
              <a:t>Second level</a:t>
            </a:r>
          </a:p>
        </p:txBody>
      </p:sp>
      <p:sp>
        <p:nvSpPr>
          <p:cNvPr id="14" name="Rectangle 13"/>
          <p:cNvSpPr/>
          <p:nvPr userDrawn="1"/>
        </p:nvSpPr>
        <p:spPr>
          <a:xfrm>
            <a:off x="9215268" y="-4042"/>
            <a:ext cx="1039685" cy="2114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2 Content</a:t>
            </a:r>
            <a:r>
              <a:rPr lang="en-US" sz="1000" b="1" baseline="0" dirty="0">
                <a:solidFill>
                  <a:schemeClr val="tx1"/>
                </a:solidFill>
              </a:rPr>
              <a:t> Areas</a:t>
            </a:r>
            <a:endParaRPr lang="en-US" sz="1000" b="1" dirty="0">
              <a:solidFill>
                <a:schemeClr val="tx1"/>
              </a:solidFill>
            </a:endParaRPr>
          </a:p>
          <a:p>
            <a:pPr algn="l"/>
            <a:r>
              <a:rPr lang="en-US" sz="1000" b="0" baseline="0" dirty="0">
                <a:solidFill>
                  <a:schemeClr val="tx1"/>
                </a:solidFill>
              </a:rPr>
              <a:t>Use the subtitle and placeholder as needed and remove or resize them within the grid of the slide. </a:t>
            </a:r>
          </a:p>
        </p:txBody>
      </p:sp>
      <p:grpSp>
        <p:nvGrpSpPr>
          <p:cNvPr id="15" name="Group 14"/>
          <p:cNvGrpSpPr/>
          <p:nvPr userDrawn="1"/>
        </p:nvGrpSpPr>
        <p:grpSpPr>
          <a:xfrm>
            <a:off x="9215268" y="2212324"/>
            <a:ext cx="1039685" cy="1481802"/>
            <a:chOff x="9215268" y="3023356"/>
            <a:chExt cx="1039685" cy="1481802"/>
          </a:xfrm>
        </p:grpSpPr>
        <p:sp>
          <p:nvSpPr>
            <p:cNvPr id="18" name="Rectangle 17"/>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9" name="Rectangle 18"/>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3695654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ntent are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CC389E78-7597-4DDC-B43A-1C590E1006FC}" type="datetime1">
              <a:rPr lang="en-US" smtClean="0"/>
              <a:t>9/12/2017</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9" name="Text Placeholder 8"/>
          <p:cNvSpPr>
            <a:spLocks noGrp="1"/>
          </p:cNvSpPr>
          <p:nvPr>
            <p:ph type="body" sz="quarter" idx="16" hasCustomPrompt="1"/>
          </p:nvPr>
        </p:nvSpPr>
        <p:spPr>
          <a:xfrm>
            <a:off x="6274755" y="1883060"/>
            <a:ext cx="2560320" cy="3789078"/>
          </a:xfrm>
          <a:solidFill>
            <a:schemeClr val="bg2"/>
          </a:solidFill>
        </p:spPr>
        <p:txBody>
          <a:bodyPr lIns="91440" tIns="91440" bIns="91440"/>
          <a:lstStyle>
            <a:lvl1pPr>
              <a:defRPr sz="1600" baseline="0"/>
            </a:lvl1pPr>
            <a:lvl2pPr>
              <a:defRPr sz="1400"/>
            </a:lvl2pPr>
            <a:lvl3pPr>
              <a:defRPr sz="1400"/>
            </a:lvl3pPr>
            <a:lvl4pPr>
              <a:defRPr sz="1100"/>
            </a:lvl4pPr>
            <a:lvl5pPr>
              <a:defRPr sz="1100"/>
            </a:lvl5pPr>
          </a:lstStyle>
          <a:p>
            <a:pPr lvl="0"/>
            <a:r>
              <a:rPr lang="en-US" dirty="0"/>
              <a:t>Click to add content and resize as needed or remove. </a:t>
            </a:r>
          </a:p>
          <a:p>
            <a:pPr lvl="1"/>
            <a:r>
              <a:rPr lang="en-US" dirty="0"/>
              <a:t>Second level</a:t>
            </a:r>
          </a:p>
          <a:p>
            <a:pPr lvl="2"/>
            <a:r>
              <a:rPr lang="en-US" dirty="0"/>
              <a:t>Third level</a:t>
            </a:r>
          </a:p>
        </p:txBody>
      </p:sp>
      <p:sp>
        <p:nvSpPr>
          <p:cNvPr id="11" name="Text Placeholder 8"/>
          <p:cNvSpPr>
            <a:spLocks noGrp="1"/>
          </p:cNvSpPr>
          <p:nvPr>
            <p:ph type="body" sz="quarter" idx="17" hasCustomPrompt="1"/>
          </p:nvPr>
        </p:nvSpPr>
        <p:spPr>
          <a:xfrm>
            <a:off x="310896" y="1883060"/>
            <a:ext cx="2560320" cy="3789078"/>
          </a:xfrm>
          <a:solidFill>
            <a:schemeClr val="bg2"/>
          </a:solidFill>
        </p:spPr>
        <p:txBody>
          <a:bodyPr lIns="91440" tIns="91440" bIns="91440"/>
          <a:lstStyle>
            <a:lvl1pPr>
              <a:defRPr sz="1600" baseline="0"/>
            </a:lvl1pPr>
            <a:lvl2pPr>
              <a:defRPr sz="1400"/>
            </a:lvl2pPr>
            <a:lvl3pPr>
              <a:defRPr sz="1400"/>
            </a:lvl3pPr>
            <a:lvl4pPr>
              <a:defRPr sz="1100"/>
            </a:lvl4pPr>
            <a:lvl5pPr>
              <a:defRPr sz="1100"/>
            </a:lvl5pPr>
          </a:lstStyle>
          <a:p>
            <a:pPr lvl="0"/>
            <a:r>
              <a:rPr lang="en-US" dirty="0"/>
              <a:t>Click to add content and resize as needed. </a:t>
            </a:r>
          </a:p>
          <a:p>
            <a:pPr lvl="1"/>
            <a:r>
              <a:rPr lang="en-US" dirty="0"/>
              <a:t>Second level</a:t>
            </a:r>
          </a:p>
          <a:p>
            <a:pPr lvl="2"/>
            <a:r>
              <a:rPr lang="en-US" dirty="0"/>
              <a:t>Third level</a:t>
            </a:r>
          </a:p>
        </p:txBody>
      </p:sp>
      <p:sp>
        <p:nvSpPr>
          <p:cNvPr id="12" name="Text Placeholder 8"/>
          <p:cNvSpPr>
            <a:spLocks noGrp="1"/>
          </p:cNvSpPr>
          <p:nvPr>
            <p:ph type="body" sz="quarter" idx="18" hasCustomPrompt="1"/>
          </p:nvPr>
        </p:nvSpPr>
        <p:spPr>
          <a:xfrm>
            <a:off x="3292826" y="1883060"/>
            <a:ext cx="2560320" cy="3789078"/>
          </a:xfrm>
          <a:solidFill>
            <a:schemeClr val="bg2"/>
          </a:solidFill>
        </p:spPr>
        <p:txBody>
          <a:bodyPr lIns="91440" tIns="91440" bIns="91440"/>
          <a:lstStyle>
            <a:lvl1pPr>
              <a:defRPr sz="1600"/>
            </a:lvl1pPr>
            <a:lvl2pPr>
              <a:defRPr sz="1400"/>
            </a:lvl2pPr>
            <a:lvl3pPr>
              <a:defRPr sz="1400"/>
            </a:lvl3pPr>
            <a:lvl4pPr>
              <a:defRPr sz="1100"/>
            </a:lvl4pPr>
            <a:lvl5pPr>
              <a:defRPr sz="1100"/>
            </a:lvl5pPr>
          </a:lstStyle>
          <a:p>
            <a:pPr lvl="0"/>
            <a:r>
              <a:rPr lang="en-US" dirty="0"/>
              <a:t>Click to add content and resize as needed or remove. </a:t>
            </a:r>
          </a:p>
          <a:p>
            <a:pPr lvl="1"/>
            <a:r>
              <a:rPr lang="en-US" dirty="0"/>
              <a:t>Second level</a:t>
            </a:r>
          </a:p>
          <a:p>
            <a:pPr lvl="2"/>
            <a:r>
              <a:rPr lang="en-US" dirty="0"/>
              <a:t>Third level</a:t>
            </a:r>
          </a:p>
        </p:txBody>
      </p:sp>
      <p:sp>
        <p:nvSpPr>
          <p:cNvPr id="13" name="Text Placeholder 8"/>
          <p:cNvSpPr>
            <a:spLocks noGrp="1"/>
          </p:cNvSpPr>
          <p:nvPr>
            <p:ph type="body" sz="quarter" idx="19" hasCustomPrompt="1"/>
          </p:nvPr>
        </p:nvSpPr>
        <p:spPr>
          <a:xfrm>
            <a:off x="6278885" y="1385560"/>
            <a:ext cx="2560320" cy="497500"/>
          </a:xfrm>
          <a:solidFill>
            <a:schemeClr val="tx1"/>
          </a:solidFill>
        </p:spPr>
        <p:txBody>
          <a:bodyPr lIns="91440" tIns="91440" bIns="91440" anchor="ctr"/>
          <a:lstStyle>
            <a:lvl1pPr marL="0" indent="0">
              <a:buNone/>
              <a:defRPr sz="1400" b="1">
                <a:solidFill>
                  <a:schemeClr val="bg1"/>
                </a:solidFill>
              </a:defRPr>
            </a:lvl1pPr>
            <a:lvl2pPr marL="169862" indent="0">
              <a:buNone/>
              <a:defRPr sz="1400"/>
            </a:lvl2pPr>
            <a:lvl3pPr>
              <a:defRPr sz="1100"/>
            </a:lvl3pPr>
            <a:lvl4pPr>
              <a:defRPr sz="1100"/>
            </a:lvl4pPr>
            <a:lvl5pPr>
              <a:defRPr sz="1100"/>
            </a:lvl5pPr>
          </a:lstStyle>
          <a:p>
            <a:pPr lvl="0"/>
            <a:r>
              <a:rPr lang="en-US" dirty="0"/>
              <a:t>Click to add subtitle max two rows or remove. </a:t>
            </a:r>
          </a:p>
        </p:txBody>
      </p:sp>
      <p:sp>
        <p:nvSpPr>
          <p:cNvPr id="14" name="Text Placeholder 8"/>
          <p:cNvSpPr>
            <a:spLocks noGrp="1"/>
          </p:cNvSpPr>
          <p:nvPr>
            <p:ph type="body" sz="quarter" idx="20" hasCustomPrompt="1"/>
          </p:nvPr>
        </p:nvSpPr>
        <p:spPr>
          <a:xfrm>
            <a:off x="310896" y="1385560"/>
            <a:ext cx="2560320" cy="497500"/>
          </a:xfrm>
          <a:solidFill>
            <a:schemeClr val="tx1"/>
          </a:solidFill>
        </p:spPr>
        <p:txBody>
          <a:bodyPr lIns="91440" tIns="91440" bIns="91440" anchor="ctr"/>
          <a:lstStyle>
            <a:lvl1pPr marL="0" indent="0">
              <a:buNone/>
              <a:defRPr sz="1400" b="1" baseline="0">
                <a:solidFill>
                  <a:schemeClr val="bg1"/>
                </a:solidFill>
              </a:defRPr>
            </a:lvl1pPr>
            <a:lvl2pPr marL="169862" indent="0">
              <a:buNone/>
              <a:defRPr sz="1400"/>
            </a:lvl2pPr>
            <a:lvl3pPr>
              <a:defRPr sz="1100"/>
            </a:lvl3pPr>
            <a:lvl4pPr>
              <a:defRPr sz="1100"/>
            </a:lvl4pPr>
            <a:lvl5pPr>
              <a:defRPr sz="1100"/>
            </a:lvl5pPr>
          </a:lstStyle>
          <a:p>
            <a:pPr lvl="0"/>
            <a:r>
              <a:rPr lang="en-US" dirty="0"/>
              <a:t>Click to add subtitle max two rows, resize as needed.</a:t>
            </a:r>
          </a:p>
        </p:txBody>
      </p:sp>
      <p:sp>
        <p:nvSpPr>
          <p:cNvPr id="15" name="Text Placeholder 8"/>
          <p:cNvSpPr>
            <a:spLocks noGrp="1"/>
          </p:cNvSpPr>
          <p:nvPr>
            <p:ph type="body" sz="quarter" idx="21" hasCustomPrompt="1"/>
          </p:nvPr>
        </p:nvSpPr>
        <p:spPr>
          <a:xfrm>
            <a:off x="3296956" y="1385560"/>
            <a:ext cx="2560320" cy="497500"/>
          </a:xfrm>
          <a:solidFill>
            <a:schemeClr val="tx1"/>
          </a:solidFill>
        </p:spPr>
        <p:txBody>
          <a:bodyPr lIns="91440" tIns="91440" bIns="91440" anchor="ctr"/>
          <a:lstStyle>
            <a:lvl1pPr marL="0" indent="0">
              <a:buNone/>
              <a:defRPr sz="1400" b="1" baseline="0">
                <a:solidFill>
                  <a:schemeClr val="bg1"/>
                </a:solidFill>
              </a:defRPr>
            </a:lvl1pPr>
            <a:lvl2pPr marL="169862" indent="0">
              <a:buNone/>
              <a:defRPr sz="1400"/>
            </a:lvl2pPr>
            <a:lvl3pPr>
              <a:defRPr sz="1100"/>
            </a:lvl3pPr>
            <a:lvl4pPr>
              <a:defRPr sz="1100"/>
            </a:lvl4pPr>
            <a:lvl5pPr>
              <a:defRPr sz="1100"/>
            </a:lvl5pPr>
          </a:lstStyle>
          <a:p>
            <a:pPr lvl="0"/>
            <a:r>
              <a:rPr lang="en-US" dirty="0"/>
              <a:t>Click to add subtitle max two rows or remove. </a:t>
            </a:r>
          </a:p>
        </p:txBody>
      </p:sp>
      <p:sp>
        <p:nvSpPr>
          <p:cNvPr id="21" name="Text Placeholder 11"/>
          <p:cNvSpPr>
            <a:spLocks noGrp="1"/>
          </p:cNvSpPr>
          <p:nvPr>
            <p:ph type="body" sz="quarter" idx="15"/>
          </p:nvPr>
        </p:nvSpPr>
        <p:spPr>
          <a:xfrm>
            <a:off x="310897" y="5672139"/>
            <a:ext cx="851916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Edit Master text styles</a:t>
            </a:r>
          </a:p>
          <a:p>
            <a:pPr lvl="1"/>
            <a:r>
              <a:rPr lang="en-US" smtClean="0"/>
              <a:t>Second level</a:t>
            </a:r>
          </a:p>
        </p:txBody>
      </p:sp>
      <p:sp>
        <p:nvSpPr>
          <p:cNvPr id="22" name="Rectangle 21"/>
          <p:cNvSpPr/>
          <p:nvPr userDrawn="1"/>
        </p:nvSpPr>
        <p:spPr>
          <a:xfrm>
            <a:off x="9215268" y="-4042"/>
            <a:ext cx="1039685" cy="21139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3 Content</a:t>
            </a:r>
            <a:r>
              <a:rPr lang="en-US" sz="1000" b="1" baseline="0" dirty="0">
                <a:solidFill>
                  <a:schemeClr val="tx1"/>
                </a:solidFill>
              </a:rPr>
              <a:t> Areas</a:t>
            </a:r>
            <a:endParaRPr lang="en-US" sz="1000" b="1" dirty="0">
              <a:solidFill>
                <a:schemeClr val="tx1"/>
              </a:solidFill>
            </a:endParaRPr>
          </a:p>
          <a:p>
            <a:pPr algn="l"/>
            <a:r>
              <a:rPr lang="en-US" sz="1000" b="0" baseline="0" dirty="0">
                <a:solidFill>
                  <a:schemeClr val="tx1"/>
                </a:solidFill>
              </a:rPr>
              <a:t>Use the subtitle and placeholder as needed and remove or resize them within the grid of the slide. </a:t>
            </a:r>
          </a:p>
        </p:txBody>
      </p:sp>
      <p:pic>
        <p:nvPicPr>
          <p:cNvPr id="17" name="OneLayout"/>
          <p:cNvPicPr>
            <a:picLocks noChangeAspect="1"/>
          </p:cNvPicPr>
          <p:nvPr userDrawn="1"/>
        </p:nvPicPr>
        <p:blipFill>
          <a:blip r:embed="rId2"/>
          <a:stretch>
            <a:fillRect/>
          </a:stretch>
        </p:blipFill>
        <p:spPr>
          <a:xfrm>
            <a:off x="9218154" y="4601605"/>
            <a:ext cx="1042416" cy="781812"/>
          </a:xfrm>
          <a:prstGeom prst="rect">
            <a:avLst/>
          </a:prstGeom>
          <a:ln>
            <a:solidFill>
              <a:schemeClr val="bg1">
                <a:lumMod val="85000"/>
              </a:schemeClr>
            </a:solidFill>
          </a:ln>
        </p:spPr>
      </p:pic>
      <p:pic>
        <p:nvPicPr>
          <p:cNvPr id="18" name="ThreeLayouts"/>
          <p:cNvPicPr>
            <a:picLocks noChangeAspect="1"/>
          </p:cNvPicPr>
          <p:nvPr userDrawn="1"/>
        </p:nvPicPr>
        <p:blipFill>
          <a:blip r:embed="rId3"/>
          <a:stretch>
            <a:fillRect/>
          </a:stretch>
        </p:blipFill>
        <p:spPr>
          <a:xfrm>
            <a:off x="9221446" y="3767563"/>
            <a:ext cx="1042416" cy="781812"/>
          </a:xfrm>
          <a:prstGeom prst="rect">
            <a:avLst/>
          </a:prstGeom>
          <a:ln>
            <a:solidFill>
              <a:schemeClr val="bg1">
                <a:lumMod val="85000"/>
              </a:schemeClr>
            </a:solidFill>
          </a:ln>
        </p:spPr>
      </p:pic>
      <p:grpSp>
        <p:nvGrpSpPr>
          <p:cNvPr id="19" name="Group 18"/>
          <p:cNvGrpSpPr/>
          <p:nvPr userDrawn="1"/>
        </p:nvGrpSpPr>
        <p:grpSpPr>
          <a:xfrm>
            <a:off x="9215268" y="2212324"/>
            <a:ext cx="1039685" cy="1481802"/>
            <a:chOff x="9215268" y="3023356"/>
            <a:chExt cx="1039685" cy="1481802"/>
          </a:xfrm>
        </p:grpSpPr>
        <p:sp>
          <p:nvSpPr>
            <p:cNvPr id="20" name="Rectangle 19"/>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6" name="Rectangle 25"/>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2315286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FBB1761-317F-4F9A-9BB4-8FE7FB4F6466}" type="datetime1">
              <a:rPr lang="en-US" smtClean="0"/>
              <a:t>9/12/2017</a:t>
            </a:fld>
            <a:endParaRPr lang="en-US"/>
          </a:p>
        </p:txBody>
      </p:sp>
      <p:sp>
        <p:nvSpPr>
          <p:cNvPr id="4" name="Footer Placeholder 3"/>
          <p:cNvSpPr>
            <a:spLocks noGrp="1"/>
          </p:cNvSpPr>
          <p:nvPr>
            <p:ph type="ftr" sz="quarter" idx="11"/>
          </p:nvPr>
        </p:nvSpPr>
        <p:spPr/>
        <p:txBody>
          <a:bodyPr/>
          <a:lstStyle/>
          <a:p>
            <a:r>
              <a:rPr lang="en-US"/>
              <a:t>To change, turn on or off footer: Inset &gt; Header &amp; Footer &gt; Enter / change text &gt; Click Apply All. </a:t>
            </a:r>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a:p>
        </p:txBody>
      </p:sp>
      <p:sp>
        <p:nvSpPr>
          <p:cNvPr id="7" name="Text Placeholder 11"/>
          <p:cNvSpPr>
            <a:spLocks noGrp="1"/>
          </p:cNvSpPr>
          <p:nvPr>
            <p:ph type="body" sz="quarter" idx="15"/>
          </p:nvPr>
        </p:nvSpPr>
        <p:spPr>
          <a:xfrm>
            <a:off x="310896" y="206376"/>
            <a:ext cx="8528309" cy="5884862"/>
          </a:xfrm>
        </p:spPr>
        <p:txBody>
          <a:bodyPr tIns="0" bIns="0" anchor="t">
            <a:normAutofit/>
          </a:bodyPr>
          <a:lstStyle>
            <a:lvl1pPr marL="0" indent="0">
              <a:lnSpc>
                <a:spcPct val="70000"/>
              </a:lnSpc>
              <a:spcBef>
                <a:spcPts val="0"/>
              </a:spcBef>
              <a:spcAft>
                <a:spcPts val="200"/>
              </a:spcAft>
              <a:buSzPct val="25000"/>
              <a:buFont typeface="Arial" panose="020B0604020202020204" pitchFamily="34" charset="0"/>
              <a:buChar char=" "/>
              <a:defRPr sz="105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1050">
                <a:latin typeface="Arial Narrow" panose="020B0606020202030204" pitchFamily="34" charset="0"/>
              </a:defRPr>
            </a:lvl2pPr>
            <a:lvl3pPr marL="341312" indent="0">
              <a:buNone/>
              <a:defRPr/>
            </a:lvl3pPr>
          </a:lstStyle>
          <a:p>
            <a:pPr lvl="0"/>
            <a:r>
              <a:rPr lang="en-US" smtClean="0"/>
              <a:t>Edit Master text styles</a:t>
            </a:r>
          </a:p>
          <a:p>
            <a:pPr lvl="1"/>
            <a:r>
              <a:rPr lang="en-US" smtClean="0"/>
              <a:t>Second level</a:t>
            </a:r>
          </a:p>
        </p:txBody>
      </p:sp>
      <p:sp>
        <p:nvSpPr>
          <p:cNvPr id="9" name="Rectangle 8"/>
          <p:cNvSpPr/>
          <p:nvPr userDrawn="1"/>
        </p:nvSpPr>
        <p:spPr>
          <a:xfrm>
            <a:off x="9215268" y="-4042"/>
            <a:ext cx="1039685" cy="21148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Disclaimer</a:t>
            </a:r>
          </a:p>
          <a:p>
            <a:pPr algn="l"/>
            <a:r>
              <a:rPr lang="en-US" sz="1000" b="0" baseline="0" dirty="0">
                <a:solidFill>
                  <a:schemeClr val="tx1"/>
                </a:solidFill>
              </a:rPr>
              <a:t>Add disclaimer text to placeholder by copying the text and pasting it as “Keep Text Only” to keep formatting. </a:t>
            </a:r>
          </a:p>
        </p:txBody>
      </p:sp>
      <p:grpSp>
        <p:nvGrpSpPr>
          <p:cNvPr id="8" name="Group 7"/>
          <p:cNvGrpSpPr/>
          <p:nvPr userDrawn="1"/>
        </p:nvGrpSpPr>
        <p:grpSpPr>
          <a:xfrm>
            <a:off x="9215268" y="2212324"/>
            <a:ext cx="1039685" cy="1481802"/>
            <a:chOff x="9215268" y="3023356"/>
            <a:chExt cx="1039685" cy="1481802"/>
          </a:xfrm>
        </p:grpSpPr>
        <p:sp>
          <p:nvSpPr>
            <p:cNvPr id="11" name="Rectangle 10"/>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2" name="Rectangle 11"/>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1835596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a:xfrm>
            <a:off x="310896" y="1794414"/>
            <a:ext cx="8525440" cy="38777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5CC262-66EC-4232-B620-806241BF9F27}" type="datetime1">
              <a:rPr lang="en-US" smtClean="0"/>
              <a:t>9/12/2017</a:t>
            </a:fld>
            <a:endParaRPr lang="en-US"/>
          </a:p>
        </p:txBody>
      </p:sp>
      <p:sp>
        <p:nvSpPr>
          <p:cNvPr id="5" name="Footer Placeholder 4"/>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8" name="Text Placeholder 7"/>
          <p:cNvSpPr>
            <a:spLocks noGrp="1"/>
          </p:cNvSpPr>
          <p:nvPr>
            <p:ph type="body" sz="quarter" idx="13" hasCustomPrompt="1"/>
          </p:nvPr>
        </p:nvSpPr>
        <p:spPr>
          <a:xfrm>
            <a:off x="310896" y="1084263"/>
            <a:ext cx="8534400" cy="706437"/>
          </a:xfrm>
        </p:spPr>
        <p:txBody>
          <a:bodyPr/>
          <a:lstStyle>
            <a:lvl1pPr marL="0" indent="0">
              <a:buNone/>
              <a:defRPr b="0"/>
            </a:lvl1pPr>
            <a:lvl2pPr marL="169863" indent="0">
              <a:buNone/>
              <a:defRPr/>
            </a:lvl2pPr>
          </a:lstStyle>
          <a:p>
            <a:pPr lvl="0"/>
            <a:r>
              <a:rPr lang="en-US" dirty="0"/>
              <a:t>Click to add subtitle</a:t>
            </a:r>
          </a:p>
        </p:txBody>
      </p:sp>
      <p:sp>
        <p:nvSpPr>
          <p:cNvPr id="15" name="Text Placeholder 11"/>
          <p:cNvSpPr>
            <a:spLocks noGrp="1"/>
          </p:cNvSpPr>
          <p:nvPr>
            <p:ph type="body" sz="quarter" idx="15"/>
          </p:nvPr>
        </p:nvSpPr>
        <p:spPr>
          <a:xfrm>
            <a:off x="310897" y="5672139"/>
            <a:ext cx="851916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Edit Master text styles</a:t>
            </a:r>
          </a:p>
          <a:p>
            <a:pPr lvl="1"/>
            <a:r>
              <a:rPr lang="en-US" smtClean="0"/>
              <a:t>Second level</a:t>
            </a:r>
          </a:p>
        </p:txBody>
      </p:sp>
      <p:sp>
        <p:nvSpPr>
          <p:cNvPr id="16" name="Rectangle 15"/>
          <p:cNvSpPr/>
          <p:nvPr userDrawn="1"/>
        </p:nvSpPr>
        <p:spPr>
          <a:xfrm>
            <a:off x="9215268" y="-4043"/>
            <a:ext cx="1039685" cy="31351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a:t>
            </a:r>
          </a:p>
          <a:p>
            <a:pPr algn="l"/>
            <a:r>
              <a:rPr lang="en-US" sz="1000" b="0" baseline="0" dirty="0">
                <a:solidFill>
                  <a:schemeClr val="tx1"/>
                </a:solidFill>
              </a:rPr>
              <a:t>Level 1 has a bullet turned on – you can turn bullets off by marking the Level 1 text and unclick the bullet icon on the Home Tab. </a:t>
            </a:r>
          </a:p>
          <a:p>
            <a:pPr algn="l"/>
            <a:endParaRPr lang="en-US" sz="1000" b="0" baseline="0" dirty="0">
              <a:solidFill>
                <a:schemeClr val="tx1"/>
              </a:solidFill>
            </a:endParaRPr>
          </a:p>
          <a:p>
            <a:pPr algn="l"/>
            <a:endParaRPr lang="en-US" sz="1000" b="0" baseline="0" dirty="0">
              <a:solidFill>
                <a:schemeClr val="tx1"/>
              </a:solidFill>
            </a:endParaRPr>
          </a:p>
          <a:p>
            <a:pPr algn="l"/>
            <a:r>
              <a:rPr lang="en-US" sz="1000" b="0" baseline="0" dirty="0">
                <a:solidFill>
                  <a:schemeClr val="tx1"/>
                </a:solidFill>
              </a:rPr>
              <a:t>To get to the next bullet level, use “Increase List level” on the Home Tab. </a:t>
            </a:r>
          </a:p>
        </p:txBody>
      </p:sp>
      <p:pic>
        <p:nvPicPr>
          <p:cNvPr id="17" name="bullets"/>
          <p:cNvPicPr>
            <a:picLocks noChangeAspect="1"/>
          </p:cNvPicPr>
          <p:nvPr userDrawn="1"/>
        </p:nvPicPr>
        <p:blipFill rotWithShape="1">
          <a:blip r:embed="rId2"/>
          <a:srcRect l="3717" t="5566" r="8072" b="8645"/>
          <a:stretch/>
        </p:blipFill>
        <p:spPr>
          <a:xfrm>
            <a:off x="9277715" y="1604299"/>
            <a:ext cx="295776" cy="241890"/>
          </a:xfrm>
          <a:prstGeom prst="rect">
            <a:avLst/>
          </a:prstGeom>
          <a:ln>
            <a:noFill/>
          </a:ln>
        </p:spPr>
      </p:pic>
      <p:pic>
        <p:nvPicPr>
          <p:cNvPr id="18" name="increase list level"/>
          <p:cNvPicPr>
            <a:picLocks noChangeAspect="1"/>
          </p:cNvPicPr>
          <p:nvPr userDrawn="1"/>
        </p:nvPicPr>
        <p:blipFill rotWithShape="1">
          <a:blip r:embed="rId3"/>
          <a:srcRect l="3946" t="825" r="7728" b="5818"/>
          <a:stretch/>
        </p:blipFill>
        <p:spPr>
          <a:xfrm>
            <a:off x="9276091" y="2689032"/>
            <a:ext cx="417328" cy="241890"/>
          </a:xfrm>
          <a:prstGeom prst="rect">
            <a:avLst/>
          </a:prstGeom>
        </p:spPr>
      </p:pic>
      <p:grpSp>
        <p:nvGrpSpPr>
          <p:cNvPr id="13" name="Group 12"/>
          <p:cNvGrpSpPr/>
          <p:nvPr userDrawn="1"/>
        </p:nvGrpSpPr>
        <p:grpSpPr>
          <a:xfrm>
            <a:off x="9215268" y="3230090"/>
            <a:ext cx="1039685" cy="1481802"/>
            <a:chOff x="9215268" y="3023356"/>
            <a:chExt cx="1039685" cy="1481802"/>
          </a:xfrm>
        </p:grpSpPr>
        <p:sp>
          <p:nvSpPr>
            <p:cNvPr id="14" name="Rectangle 13"/>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0" name="Rectangle 19"/>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9545906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10896" y="1798730"/>
            <a:ext cx="4118542" cy="3873409"/>
          </a:xfrm>
        </p:spPr>
        <p:txBody>
          <a:bodyPr>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4" y="1798730"/>
            <a:ext cx="4118542" cy="3873409"/>
          </a:xfrm>
        </p:spPr>
        <p:txBody>
          <a:bodyPr>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160472B-7617-498B-90FA-7A8CCAB88AE6}" type="datetime1">
              <a:rPr lang="en-US" smtClean="0"/>
              <a:t>9/12/2017</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8" name="Text Placeholder 7"/>
          <p:cNvSpPr>
            <a:spLocks noGrp="1"/>
          </p:cNvSpPr>
          <p:nvPr>
            <p:ph type="body" sz="quarter" idx="13" hasCustomPrompt="1"/>
          </p:nvPr>
        </p:nvSpPr>
        <p:spPr>
          <a:xfrm>
            <a:off x="310896" y="1084263"/>
            <a:ext cx="8534400" cy="706437"/>
          </a:xfrm>
        </p:spPr>
        <p:txBody>
          <a:bodyPr/>
          <a:lstStyle>
            <a:lvl1pPr marL="0" indent="0">
              <a:buNone/>
              <a:defRPr b="0"/>
            </a:lvl1pPr>
            <a:lvl2pPr marL="169863" indent="0">
              <a:buNone/>
              <a:defRPr/>
            </a:lvl2pPr>
          </a:lstStyle>
          <a:p>
            <a:pPr lvl="0"/>
            <a:r>
              <a:rPr lang="en-US" dirty="0"/>
              <a:t>Click to add subtitle</a:t>
            </a:r>
          </a:p>
        </p:txBody>
      </p:sp>
      <p:sp>
        <p:nvSpPr>
          <p:cNvPr id="15" name="Text Placeholder 11"/>
          <p:cNvSpPr>
            <a:spLocks noGrp="1"/>
          </p:cNvSpPr>
          <p:nvPr>
            <p:ph type="body" sz="quarter" idx="15"/>
          </p:nvPr>
        </p:nvSpPr>
        <p:spPr>
          <a:xfrm>
            <a:off x="310897" y="5672139"/>
            <a:ext cx="851916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Edit Master text styles</a:t>
            </a:r>
          </a:p>
          <a:p>
            <a:pPr lvl="1"/>
            <a:r>
              <a:rPr lang="en-US" smtClean="0"/>
              <a:t>Second level</a:t>
            </a:r>
          </a:p>
        </p:txBody>
      </p:sp>
      <p:sp>
        <p:nvSpPr>
          <p:cNvPr id="16" name="Rectangle 15"/>
          <p:cNvSpPr/>
          <p:nvPr userDrawn="1"/>
        </p:nvSpPr>
        <p:spPr>
          <a:xfrm>
            <a:off x="9215268" y="-4042"/>
            <a:ext cx="1039685" cy="3135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 2 columns </a:t>
            </a:r>
          </a:p>
          <a:p>
            <a:pPr algn="l"/>
            <a:r>
              <a:rPr lang="en-US" sz="1000" b="0" baseline="0" dirty="0">
                <a:solidFill>
                  <a:schemeClr val="tx1"/>
                </a:solidFill>
              </a:rPr>
              <a:t>Level 1 has a bullet turned on – you can turn bullets off by marking the Level 1 text and unclick the bullet icon on the Home Tab. </a:t>
            </a:r>
          </a:p>
          <a:p>
            <a:pPr algn="l"/>
            <a:endParaRPr lang="en-US" sz="1000" b="0" baseline="0" dirty="0">
              <a:solidFill>
                <a:schemeClr val="tx1"/>
              </a:solidFill>
            </a:endParaRPr>
          </a:p>
          <a:p>
            <a:pPr algn="l"/>
            <a:endParaRPr lang="en-US" sz="1000" b="0" baseline="0" dirty="0">
              <a:solidFill>
                <a:schemeClr val="tx1"/>
              </a:solidFill>
            </a:endParaRPr>
          </a:p>
          <a:p>
            <a:pPr algn="l"/>
            <a:r>
              <a:rPr lang="en-US" sz="1000" b="0" baseline="0" dirty="0">
                <a:solidFill>
                  <a:schemeClr val="tx1"/>
                </a:solidFill>
              </a:rPr>
              <a:t>To get to the next bullet level, use “Increase List level” on the Home Tab. </a:t>
            </a:r>
          </a:p>
        </p:txBody>
      </p:sp>
      <p:pic>
        <p:nvPicPr>
          <p:cNvPr id="17" name="bullets"/>
          <p:cNvPicPr>
            <a:picLocks noChangeAspect="1"/>
          </p:cNvPicPr>
          <p:nvPr userDrawn="1"/>
        </p:nvPicPr>
        <p:blipFill rotWithShape="1">
          <a:blip r:embed="rId2"/>
          <a:srcRect l="3717" t="5566" r="8072" b="8645"/>
          <a:stretch/>
        </p:blipFill>
        <p:spPr>
          <a:xfrm>
            <a:off x="9277715" y="1750216"/>
            <a:ext cx="295776" cy="241890"/>
          </a:xfrm>
          <a:prstGeom prst="rect">
            <a:avLst/>
          </a:prstGeom>
          <a:ln>
            <a:noFill/>
          </a:ln>
        </p:spPr>
      </p:pic>
      <p:pic>
        <p:nvPicPr>
          <p:cNvPr id="18" name="increase list level"/>
          <p:cNvPicPr>
            <a:picLocks noChangeAspect="1"/>
          </p:cNvPicPr>
          <p:nvPr userDrawn="1"/>
        </p:nvPicPr>
        <p:blipFill rotWithShape="1">
          <a:blip r:embed="rId3"/>
          <a:srcRect l="3946" t="825" r="7728" b="5818"/>
          <a:stretch/>
        </p:blipFill>
        <p:spPr>
          <a:xfrm>
            <a:off x="9276091" y="2834949"/>
            <a:ext cx="417328" cy="241890"/>
          </a:xfrm>
          <a:prstGeom prst="rect">
            <a:avLst/>
          </a:prstGeom>
        </p:spPr>
      </p:pic>
      <p:grpSp>
        <p:nvGrpSpPr>
          <p:cNvPr id="14" name="Group 13"/>
          <p:cNvGrpSpPr/>
          <p:nvPr userDrawn="1"/>
        </p:nvGrpSpPr>
        <p:grpSpPr>
          <a:xfrm>
            <a:off x="9215268" y="3230090"/>
            <a:ext cx="1039685" cy="1481802"/>
            <a:chOff x="9215268" y="3023356"/>
            <a:chExt cx="1039685" cy="1481802"/>
          </a:xfrm>
        </p:grpSpPr>
        <p:sp>
          <p:nvSpPr>
            <p:cNvPr id="20" name="Rectangle 19"/>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1" name="Rectangle 20"/>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2079667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02DBD6-722F-43D0-8627-43A46A232329}" type="datetime1">
              <a:rPr lang="en-US" smtClean="0"/>
              <a:t>9/12/2017</a:t>
            </a:fld>
            <a:endParaRPr lang="en-US"/>
          </a:p>
        </p:txBody>
      </p:sp>
      <p:sp>
        <p:nvSpPr>
          <p:cNvPr id="4" name="Footer Placeholder 3"/>
          <p:cNvSpPr>
            <a:spLocks noGrp="1"/>
          </p:cNvSpPr>
          <p:nvPr>
            <p:ph type="ftr" sz="quarter" idx="11"/>
          </p:nvPr>
        </p:nvSpPr>
        <p:spPr/>
        <p:txBody>
          <a:bodyPr/>
          <a:lstStyle/>
          <a:p>
            <a:r>
              <a:rPr lang="en-US"/>
              <a:t>To change, turn on or off footer: Inset &gt; Header &amp; Footer &gt; Enter / change text &gt; Click Apply All. </a:t>
            </a:r>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a:p>
        </p:txBody>
      </p:sp>
      <p:sp>
        <p:nvSpPr>
          <p:cNvPr id="6" name="Text Placeholder 7"/>
          <p:cNvSpPr>
            <a:spLocks noGrp="1"/>
          </p:cNvSpPr>
          <p:nvPr>
            <p:ph type="body" sz="quarter" idx="13" hasCustomPrompt="1"/>
          </p:nvPr>
        </p:nvSpPr>
        <p:spPr>
          <a:xfrm>
            <a:off x="310896" y="1084263"/>
            <a:ext cx="8534400" cy="706437"/>
          </a:xfrm>
        </p:spPr>
        <p:txBody>
          <a:bodyPr/>
          <a:lstStyle>
            <a:lvl1pPr marL="0" indent="0">
              <a:buNone/>
              <a:defRPr b="0"/>
            </a:lvl1pPr>
            <a:lvl2pPr marL="169863" indent="0">
              <a:buNone/>
              <a:defRPr/>
            </a:lvl2pPr>
          </a:lstStyle>
          <a:p>
            <a:pPr lvl="0"/>
            <a:r>
              <a:rPr lang="en-US" dirty="0"/>
              <a:t>Click to add subtitle</a:t>
            </a:r>
          </a:p>
        </p:txBody>
      </p:sp>
      <p:sp>
        <p:nvSpPr>
          <p:cNvPr id="11" name="Text Placeholder 11"/>
          <p:cNvSpPr>
            <a:spLocks noGrp="1"/>
          </p:cNvSpPr>
          <p:nvPr>
            <p:ph type="body" sz="quarter" idx="15"/>
          </p:nvPr>
        </p:nvSpPr>
        <p:spPr>
          <a:xfrm>
            <a:off x="310897" y="5672139"/>
            <a:ext cx="851916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Edit Master text styles</a:t>
            </a:r>
          </a:p>
          <a:p>
            <a:pPr lvl="1"/>
            <a:r>
              <a:rPr lang="en-US" smtClean="0"/>
              <a:t>Second level</a:t>
            </a:r>
          </a:p>
        </p:txBody>
      </p:sp>
      <p:sp>
        <p:nvSpPr>
          <p:cNvPr id="14" name="Rectangle 13"/>
          <p:cNvSpPr/>
          <p:nvPr userDrawn="1"/>
        </p:nvSpPr>
        <p:spPr>
          <a:xfrm>
            <a:off x="9215268" y="-4043"/>
            <a:ext cx="1039685" cy="21139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Title Only</a:t>
            </a:r>
          </a:p>
          <a:p>
            <a:pPr algn="l"/>
            <a:r>
              <a:rPr lang="en-US" sz="1000" b="0" baseline="0" dirty="0">
                <a:solidFill>
                  <a:schemeClr val="tx1"/>
                </a:solidFill>
              </a:rPr>
              <a:t>Use to create freehand content within the grid. </a:t>
            </a:r>
          </a:p>
        </p:txBody>
      </p:sp>
      <p:grpSp>
        <p:nvGrpSpPr>
          <p:cNvPr id="10" name="Group 9"/>
          <p:cNvGrpSpPr/>
          <p:nvPr userDrawn="1"/>
        </p:nvGrpSpPr>
        <p:grpSpPr>
          <a:xfrm>
            <a:off x="9215268" y="2212324"/>
            <a:ext cx="1039685" cy="1481802"/>
            <a:chOff x="9215268" y="3023356"/>
            <a:chExt cx="1039685" cy="1481802"/>
          </a:xfrm>
        </p:grpSpPr>
        <p:sp>
          <p:nvSpPr>
            <p:cNvPr id="12" name="Rectangle 1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3" name="Rectangle 12"/>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1680076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0631EF-75FA-496A-8404-308CBF47926B}" type="datetime1">
              <a:rPr lang="en-US" smtClean="0"/>
              <a:t>9/12/2017</a:t>
            </a:fld>
            <a:endParaRPr lang="en-US"/>
          </a:p>
        </p:txBody>
      </p:sp>
      <p:sp>
        <p:nvSpPr>
          <p:cNvPr id="3" name="Footer Placeholder 2"/>
          <p:cNvSpPr>
            <a:spLocks noGrp="1"/>
          </p:cNvSpPr>
          <p:nvPr>
            <p:ph type="ftr" sz="quarter" idx="11"/>
          </p:nvPr>
        </p:nvSpPr>
        <p:spPr/>
        <p:txBody>
          <a:bodyPr/>
          <a:lstStyle/>
          <a:p>
            <a:r>
              <a:rPr lang="en-US"/>
              <a:t>To change, turn on or off footer: Inset &gt; Header &amp; Footer &gt; Enter / change text &gt; Click Apply All. </a:t>
            </a:r>
          </a:p>
        </p:txBody>
      </p:sp>
      <p:sp>
        <p:nvSpPr>
          <p:cNvPr id="4" name="Slide Number Placeholder 3"/>
          <p:cNvSpPr>
            <a:spLocks noGrp="1"/>
          </p:cNvSpPr>
          <p:nvPr>
            <p:ph type="sldNum" sz="quarter" idx="12"/>
          </p:nvPr>
        </p:nvSpPr>
        <p:spPr/>
        <p:txBody>
          <a:bodyPr/>
          <a:lstStyle/>
          <a:p>
            <a:fld id="{5246FB18-5DF1-419A-B975-14AFDDD65B9F}" type="slidenum">
              <a:rPr lang="en-US" smtClean="0"/>
              <a:t>‹#›</a:t>
            </a:fld>
            <a:endParaRPr lang="en-US"/>
          </a:p>
        </p:txBody>
      </p:sp>
      <p:sp>
        <p:nvSpPr>
          <p:cNvPr id="9" name="Text Placeholder 11"/>
          <p:cNvSpPr>
            <a:spLocks noGrp="1"/>
          </p:cNvSpPr>
          <p:nvPr>
            <p:ph type="body" sz="quarter" idx="15"/>
          </p:nvPr>
        </p:nvSpPr>
        <p:spPr>
          <a:xfrm>
            <a:off x="310897" y="5672139"/>
            <a:ext cx="851916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Edit Master text styles</a:t>
            </a:r>
          </a:p>
          <a:p>
            <a:pPr lvl="1"/>
            <a:r>
              <a:rPr lang="en-US" smtClean="0"/>
              <a:t>Second level</a:t>
            </a:r>
          </a:p>
        </p:txBody>
      </p:sp>
      <p:sp>
        <p:nvSpPr>
          <p:cNvPr id="12" name="Rectangle 11"/>
          <p:cNvSpPr/>
          <p:nvPr userDrawn="1"/>
        </p:nvSpPr>
        <p:spPr>
          <a:xfrm>
            <a:off x="9215268" y="-4043"/>
            <a:ext cx="1039685" cy="21139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Blank</a:t>
            </a:r>
          </a:p>
          <a:p>
            <a:pPr algn="l"/>
            <a:r>
              <a:rPr lang="en-US" sz="1000" b="0" baseline="0" dirty="0">
                <a:solidFill>
                  <a:schemeClr val="tx1"/>
                </a:solidFill>
              </a:rPr>
              <a:t>A blank slide layout with no headline, subtitle or content placeholders. </a:t>
            </a:r>
          </a:p>
        </p:txBody>
      </p:sp>
      <p:sp>
        <p:nvSpPr>
          <p:cNvPr id="13" name="Rectangle 12"/>
          <p:cNvSpPr/>
          <p:nvPr userDrawn="1"/>
        </p:nvSpPr>
        <p:spPr>
          <a:xfrm>
            <a:off x="9215268" y="2207645"/>
            <a:ext cx="1039685" cy="8751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for shapes or charts.</a:t>
            </a:r>
          </a:p>
        </p:txBody>
      </p:sp>
    </p:spTree>
    <p:extLst>
      <p:ext uri="{BB962C8B-B14F-4D97-AF65-F5344CB8AC3E}">
        <p14:creationId xmlns:p14="http://schemas.microsoft.com/office/powerpoint/2010/main" val="1849910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hite Slim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0896" y="164234"/>
            <a:ext cx="5029200" cy="1568639"/>
          </a:xfrm>
        </p:spPr>
        <p:txBody>
          <a:bodyPr tIns="0" anchor="t">
            <a:normAutofit/>
          </a:bodyPr>
          <a:lstStyle>
            <a:lvl1pPr algn="l">
              <a:defRPr sz="3600" b="1" baseline="0"/>
            </a:lvl1pPr>
          </a:lstStyle>
          <a:p>
            <a:r>
              <a:rPr lang="en-US" dirty="0"/>
              <a:t>Click to insert Presentation Title </a:t>
            </a:r>
          </a:p>
        </p:txBody>
      </p:sp>
      <p:sp>
        <p:nvSpPr>
          <p:cNvPr id="3" name="Subtitle 2"/>
          <p:cNvSpPr>
            <a:spLocks noGrp="1"/>
          </p:cNvSpPr>
          <p:nvPr>
            <p:ph type="subTitle" idx="1" hasCustomPrompt="1"/>
          </p:nvPr>
        </p:nvSpPr>
        <p:spPr>
          <a:xfrm>
            <a:off x="310896" y="1751715"/>
            <a:ext cx="5029200" cy="579110"/>
          </a:xfrm>
        </p:spPr>
        <p:txBody>
          <a:bodyPr>
            <a:normAutofit/>
          </a:bodyPr>
          <a:lstStyle>
            <a:lvl1pPr marL="0" indent="0" algn="l">
              <a:spcBef>
                <a:spcPts val="0"/>
              </a:spcBef>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subtitle</a:t>
            </a:r>
          </a:p>
        </p:txBody>
      </p:sp>
      <p:sp>
        <p:nvSpPr>
          <p:cNvPr id="7" name="Text Placeholder 5"/>
          <p:cNvSpPr>
            <a:spLocks noGrp="1"/>
          </p:cNvSpPr>
          <p:nvPr>
            <p:ph type="body" sz="quarter" idx="11" hasCustomPrompt="1"/>
          </p:nvPr>
        </p:nvSpPr>
        <p:spPr>
          <a:xfrm>
            <a:off x="6463552" y="1111722"/>
            <a:ext cx="2377440" cy="259884"/>
          </a:xfrm>
        </p:spPr>
        <p:txBody>
          <a:bodyPr>
            <a:noAutofit/>
          </a:bodyPr>
          <a:lstStyle>
            <a:lvl1pPr marL="0" indent="0">
              <a:buNone/>
              <a:defRPr sz="1050" b="0"/>
            </a:lvl1pPr>
          </a:lstStyle>
          <a:p>
            <a:pPr lvl="0"/>
            <a:r>
              <a:rPr lang="en-US" dirty="0"/>
              <a:t>Click to insert date</a:t>
            </a:r>
          </a:p>
        </p:txBody>
      </p:sp>
      <p:sp>
        <p:nvSpPr>
          <p:cNvPr id="5" name="Picture Placeholder 4"/>
          <p:cNvSpPr>
            <a:spLocks noGrp="1"/>
          </p:cNvSpPr>
          <p:nvPr>
            <p:ph type="pic" sz="quarter" idx="13" hasCustomPrompt="1"/>
          </p:nvPr>
        </p:nvSpPr>
        <p:spPr>
          <a:xfrm>
            <a:off x="310896" y="2423160"/>
            <a:ext cx="8534400" cy="2542032"/>
          </a:xfrm>
        </p:spPr>
        <p:txBody>
          <a:bodyPr anchor="ctr"/>
          <a:lstStyle>
            <a:lvl1pPr marL="0" indent="0" algn="ctr">
              <a:buNone/>
              <a:defRPr/>
            </a:lvl1pPr>
          </a:lstStyle>
          <a:p>
            <a:r>
              <a:rPr lang="en-US" dirty="0"/>
              <a:t>Click to insert cover image</a:t>
            </a:r>
          </a:p>
        </p:txBody>
      </p:sp>
      <p:sp>
        <p:nvSpPr>
          <p:cNvPr id="12" name="Text Placeholder 5"/>
          <p:cNvSpPr>
            <a:spLocks noGrp="1"/>
          </p:cNvSpPr>
          <p:nvPr>
            <p:ph type="body" sz="quarter" idx="10" hasCustomPrompt="1"/>
          </p:nvPr>
        </p:nvSpPr>
        <p:spPr>
          <a:xfrm>
            <a:off x="6463553" y="152584"/>
            <a:ext cx="2377440" cy="896287"/>
          </a:xfrm>
        </p:spPr>
        <p:txBody>
          <a:bodyPr>
            <a:noAutofit/>
          </a:bodyPr>
          <a:lstStyle>
            <a:lvl1pPr marL="0" indent="0">
              <a:spcBef>
                <a:spcPts val="300"/>
              </a:spcBef>
              <a:spcAft>
                <a:spcPts val="0"/>
              </a:spcAft>
              <a:buNone/>
              <a:defRPr sz="1100" b="1" baseline="0"/>
            </a:lvl1pPr>
          </a:lstStyle>
          <a:p>
            <a:pPr lvl="0"/>
            <a:r>
              <a:rPr lang="en-US" dirty="0"/>
              <a:t>Click to insert Presenter Name(s)</a:t>
            </a:r>
            <a:br>
              <a:rPr lang="en-US" dirty="0"/>
            </a:br>
            <a:r>
              <a:rPr lang="en-US" dirty="0"/>
              <a:t>Job Title</a:t>
            </a:r>
            <a:br>
              <a:rPr lang="en-US" dirty="0"/>
            </a:br>
            <a:r>
              <a:rPr lang="en-US" dirty="0"/>
              <a:t>Department / Sector</a:t>
            </a:r>
          </a:p>
        </p:txBody>
      </p:sp>
      <p:sp>
        <p:nvSpPr>
          <p:cNvPr id="9" name="Rectangle 8"/>
          <p:cNvSpPr/>
          <p:nvPr userDrawn="1"/>
        </p:nvSpPr>
        <p:spPr>
          <a:xfrm>
            <a:off x="9215268" y="-4043"/>
            <a:ext cx="1039685" cy="2114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Cover</a:t>
            </a:r>
            <a:r>
              <a:rPr lang="en-US" sz="1000" b="1" baseline="0" dirty="0">
                <a:solidFill>
                  <a:schemeClr val="tx1"/>
                </a:solidFill>
              </a:rPr>
              <a:t> + Image</a:t>
            </a:r>
          </a:p>
          <a:p>
            <a:pPr algn="l"/>
            <a:r>
              <a:rPr lang="en-US" sz="1000" baseline="0" dirty="0">
                <a:solidFill>
                  <a:schemeClr val="tx1"/>
                </a:solidFill>
              </a:rPr>
              <a:t>Do not change the size of the title. Keep the title short and use the subtitle area for longer descriptions if needed. Insert rectangular image by clicking the image icon. </a:t>
            </a:r>
            <a:endParaRPr lang="en-US" sz="1000" dirty="0">
              <a:solidFill>
                <a:schemeClr val="tx1"/>
              </a:solidFill>
            </a:endParaRPr>
          </a:p>
        </p:txBody>
      </p:sp>
      <p:sp>
        <p:nvSpPr>
          <p:cNvPr id="14" name="Rectangle 13"/>
          <p:cNvSpPr/>
          <p:nvPr userDrawn="1"/>
        </p:nvSpPr>
        <p:spPr>
          <a:xfrm>
            <a:off x="-9939" y="6867939"/>
            <a:ext cx="9153939" cy="367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pic>
        <p:nvPicPr>
          <p:cNvPr id="21" name="Indices"/>
          <p:cNvPicPr>
            <a:picLocks noChangeAspect="1"/>
          </p:cNvPicPr>
          <p:nvPr userDrawn="1"/>
        </p:nvPicPr>
        <p:blipFill>
          <a:blip r:embed="rId2"/>
          <a:stretch>
            <a:fillRect/>
          </a:stretch>
        </p:blipFill>
        <p:spPr>
          <a:xfrm>
            <a:off x="127903" y="5572875"/>
            <a:ext cx="2233534" cy="1109205"/>
          </a:xfrm>
          <a:prstGeom prst="rect">
            <a:avLst/>
          </a:prstGeom>
        </p:spPr>
      </p:pic>
      <p:sp>
        <p:nvSpPr>
          <p:cNvPr id="22" name="Text Placeholder 5"/>
          <p:cNvSpPr>
            <a:spLocks noGrp="1"/>
          </p:cNvSpPr>
          <p:nvPr>
            <p:ph type="body" sz="quarter" idx="12" hasCustomPrompt="1"/>
          </p:nvPr>
        </p:nvSpPr>
        <p:spPr>
          <a:xfrm>
            <a:off x="4572000" y="5762824"/>
            <a:ext cx="4267200" cy="739505"/>
          </a:xfrm>
        </p:spPr>
        <p:txBody>
          <a:bodyPr tIns="0" rIns="0" bIns="0">
            <a:noAutofit/>
          </a:bodyPr>
          <a:lstStyle>
            <a:lvl1pPr marL="0" indent="0" algn="r">
              <a:buNone/>
              <a:defRPr sz="900" b="0">
                <a:solidFill>
                  <a:schemeClr val="bg1">
                    <a:lumMod val="50000"/>
                  </a:schemeClr>
                </a:solidFill>
                <a:latin typeface="Arial Narrow" panose="020B0606020202030204" pitchFamily="34" charset="0"/>
              </a:defRPr>
            </a:lvl1pPr>
          </a:lstStyle>
          <a:p>
            <a:pPr lvl="0"/>
            <a:r>
              <a:rPr lang="en-US" dirty="0"/>
              <a:t>Click to insert disclaimer paragraph</a:t>
            </a:r>
          </a:p>
        </p:txBody>
      </p:sp>
      <p:grpSp>
        <p:nvGrpSpPr>
          <p:cNvPr id="23" name="Group 22"/>
          <p:cNvGrpSpPr/>
          <p:nvPr userDrawn="1"/>
        </p:nvGrpSpPr>
        <p:grpSpPr>
          <a:xfrm>
            <a:off x="9215268" y="2212324"/>
            <a:ext cx="1039685" cy="1481802"/>
            <a:chOff x="9215268" y="3023356"/>
            <a:chExt cx="1039685" cy="1481802"/>
          </a:xfrm>
        </p:grpSpPr>
        <p:sp>
          <p:nvSpPr>
            <p:cNvPr id="25" name="Rectangle 24"/>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6" name="Rectangle 25"/>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2451262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10896" y="1371600"/>
            <a:ext cx="8534404" cy="4300539"/>
          </a:xfrm>
          <a:ln cap="flat">
            <a:miter lim="800000"/>
          </a:ln>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4"/>
          </p:nvPr>
        </p:nvSpPr>
        <p:spPr/>
        <p:txBody>
          <a:bodyPr/>
          <a:lstStyle/>
          <a:p>
            <a:fld id="{F1640AD9-C5CC-406C-92DB-43188DDCE304}" type="datetime1">
              <a:rPr lang="en-US" smtClean="0"/>
              <a:t>9/12/2017</a:t>
            </a:fld>
            <a:endParaRPr lang="en-US"/>
          </a:p>
        </p:txBody>
      </p:sp>
      <p:sp>
        <p:nvSpPr>
          <p:cNvPr id="7" name="Footer Placeholder 6"/>
          <p:cNvSpPr>
            <a:spLocks noGrp="1"/>
          </p:cNvSpPr>
          <p:nvPr>
            <p:ph type="ftr" sz="quarter" idx="15"/>
          </p:nvPr>
        </p:nvSpPr>
        <p:spPr/>
        <p:txBody>
          <a:bodyPr/>
          <a:lstStyle/>
          <a:p>
            <a:r>
              <a:rPr lang="en-US"/>
              <a:t>To change, turn on or off footer: Inset &gt; Header &amp; Footer &gt; Enter / change text &gt; Click Apply All. </a:t>
            </a:r>
          </a:p>
        </p:txBody>
      </p:sp>
      <p:sp>
        <p:nvSpPr>
          <p:cNvPr id="8" name="Slide Number Placeholder 7"/>
          <p:cNvSpPr>
            <a:spLocks noGrp="1"/>
          </p:cNvSpPr>
          <p:nvPr>
            <p:ph type="sldNum" sz="quarter" idx="16"/>
          </p:nvPr>
        </p:nvSpPr>
        <p:spPr/>
        <p:txBody>
          <a:bodyPr/>
          <a:lstStyle/>
          <a:p>
            <a:fld id="{146682E1-A610-4FB0-BCC6-241ABE41C99B}" type="slidenum">
              <a:rPr lang="en-US" smtClean="0"/>
              <a:t>‹#›</a:t>
            </a:fld>
            <a:endParaRPr lang="en-US"/>
          </a:p>
        </p:txBody>
      </p:sp>
      <p:sp>
        <p:nvSpPr>
          <p:cNvPr id="10" name="Title 9"/>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14" name="Text Placeholder 11"/>
          <p:cNvSpPr>
            <a:spLocks noGrp="1"/>
          </p:cNvSpPr>
          <p:nvPr>
            <p:ph type="body" sz="quarter" idx="17"/>
          </p:nvPr>
        </p:nvSpPr>
        <p:spPr>
          <a:xfrm>
            <a:off x="310897" y="5672139"/>
            <a:ext cx="851916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Edit Master text styles</a:t>
            </a:r>
          </a:p>
          <a:p>
            <a:pPr lvl="1"/>
            <a:r>
              <a:rPr lang="en-US" smtClean="0"/>
              <a:t>Second level</a:t>
            </a:r>
          </a:p>
        </p:txBody>
      </p:sp>
      <p:sp>
        <p:nvSpPr>
          <p:cNvPr id="12" name="Rectangle 11"/>
          <p:cNvSpPr/>
          <p:nvPr userDrawn="1"/>
        </p:nvSpPr>
        <p:spPr>
          <a:xfrm>
            <a:off x="9215268" y="-4043"/>
            <a:ext cx="1039685" cy="21139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Title and Content</a:t>
            </a:r>
          </a:p>
          <a:p>
            <a:pPr algn="l"/>
            <a:r>
              <a:rPr lang="en-US" sz="1000" b="0" baseline="0" dirty="0">
                <a:solidFill>
                  <a:schemeClr val="tx1"/>
                </a:solidFill>
              </a:rPr>
              <a:t>Headline and content layout. </a:t>
            </a:r>
          </a:p>
        </p:txBody>
      </p:sp>
      <p:grpSp>
        <p:nvGrpSpPr>
          <p:cNvPr id="11" name="Group 10"/>
          <p:cNvGrpSpPr/>
          <p:nvPr userDrawn="1"/>
        </p:nvGrpSpPr>
        <p:grpSpPr>
          <a:xfrm>
            <a:off x="9215268" y="2212324"/>
            <a:ext cx="1039685" cy="1481802"/>
            <a:chOff x="9215268" y="3023356"/>
            <a:chExt cx="1039685" cy="1481802"/>
          </a:xfrm>
        </p:grpSpPr>
        <p:sp>
          <p:nvSpPr>
            <p:cNvPr id="13" name="Rectangle 12"/>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6" name="Rectangle 15"/>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17995530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struc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6D4B7EE-BFDC-44CC-896D-7BF8D4D49989}" type="datetime1">
              <a:rPr lang="en-US" smtClean="0"/>
              <a:t>9/12/2017</a:t>
            </a:fld>
            <a:endParaRPr lang="en-US" dirty="0"/>
          </a:p>
        </p:txBody>
      </p:sp>
      <p:sp>
        <p:nvSpPr>
          <p:cNvPr id="4" name="Footer Placeholder 3"/>
          <p:cNvSpPr>
            <a:spLocks noGrp="1"/>
          </p:cNvSpPr>
          <p:nvPr>
            <p:ph type="ftr" sz="quarter" idx="11"/>
          </p:nvPr>
        </p:nvSpPr>
        <p:spPr/>
        <p:txBody>
          <a:bodyPr/>
          <a:lstStyle/>
          <a:p>
            <a:r>
              <a:rPr lang="en-US"/>
              <a:t>To change, turn on or off footer: Inset &gt; Header &amp; Footer &gt; Enter / change text &gt; Click Apply All. </a:t>
            </a:r>
            <a:endParaRPr lang="en-US" dirty="0"/>
          </a:p>
        </p:txBody>
      </p:sp>
      <p:sp>
        <p:nvSpPr>
          <p:cNvPr id="5" name="Slide Number Placeholder 4"/>
          <p:cNvSpPr>
            <a:spLocks noGrp="1"/>
          </p:cNvSpPr>
          <p:nvPr>
            <p:ph type="sldNum" sz="quarter" idx="12"/>
          </p:nvPr>
        </p:nvSpPr>
        <p:spPr/>
        <p:txBody>
          <a:bodyPr/>
          <a:lstStyle/>
          <a:p>
            <a:fld id="{5246FB18-5DF1-419A-B975-14AFDDD65B9F}" type="slidenum">
              <a:rPr lang="en-US" smtClean="0"/>
              <a:pPr/>
              <a:t>‹#›</a:t>
            </a:fld>
            <a:endParaRPr lang="en-US" dirty="0"/>
          </a:p>
        </p:txBody>
      </p:sp>
      <p:sp>
        <p:nvSpPr>
          <p:cNvPr id="6" name="TextBox 5"/>
          <p:cNvSpPr txBox="1"/>
          <p:nvPr userDrawn="1"/>
        </p:nvSpPr>
        <p:spPr>
          <a:xfrm>
            <a:off x="304800" y="445569"/>
            <a:ext cx="8308922" cy="5632311"/>
          </a:xfrm>
          <a:prstGeom prst="rect">
            <a:avLst/>
          </a:prstGeom>
          <a:noFill/>
        </p:spPr>
        <p:txBody>
          <a:bodyPr wrap="square" rtlCol="0">
            <a:spAutoFit/>
          </a:bodyPr>
          <a:lstStyle/>
          <a:p>
            <a:pPr>
              <a:lnSpc>
                <a:spcPct val="90000"/>
              </a:lnSpc>
            </a:pPr>
            <a:r>
              <a:rPr lang="en-US" sz="8000" b="1" dirty="0"/>
              <a:t>DO NOT USE ANY SLIDE LAYOUTS AFTER THIS LAYOUT! </a:t>
            </a:r>
          </a:p>
        </p:txBody>
      </p:sp>
    </p:spTree>
    <p:extLst>
      <p:ext uri="{BB962C8B-B14F-4D97-AF65-F5344CB8AC3E}">
        <p14:creationId xmlns:p14="http://schemas.microsoft.com/office/powerpoint/2010/main" val="34796230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10896" y="1371600"/>
            <a:ext cx="8525440" cy="48006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74A84B-2142-48C1-AE4A-5EE1A24B1F1C}" type="datetime1">
              <a:rPr lang="en-US" smtClean="0"/>
              <a:t>9/12/2017</a:t>
            </a:fld>
            <a:endParaRPr lang="en-US"/>
          </a:p>
        </p:txBody>
      </p:sp>
      <p:sp>
        <p:nvSpPr>
          <p:cNvPr id="5" name="Footer Placeholder 4"/>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Tree>
    <p:extLst>
      <p:ext uri="{BB962C8B-B14F-4D97-AF65-F5344CB8AC3E}">
        <p14:creationId xmlns:p14="http://schemas.microsoft.com/office/powerpoint/2010/main" val="361108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B215C7-0E42-4EC1-B75C-D51D9A5AF8ED}" type="datetime1">
              <a:rPr lang="en-US" smtClean="0"/>
              <a:t>9/12/2017</a:t>
            </a:fld>
            <a:endParaRPr lang="en-US"/>
          </a:p>
        </p:txBody>
      </p:sp>
      <p:sp>
        <p:nvSpPr>
          <p:cNvPr id="5" name="Footer Placeholder 4"/>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Tree>
    <p:extLst>
      <p:ext uri="{BB962C8B-B14F-4D97-AF65-F5344CB8AC3E}">
        <p14:creationId xmlns:p14="http://schemas.microsoft.com/office/powerpoint/2010/main" val="9484855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74EBD73-4CC7-4A84-A7BA-D12E06B9E1A5}" type="datetime1">
              <a:rPr lang="en-GB" smtClean="0"/>
              <a:t>12/09/2017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605311-9B61-4873-8042-6B59E04F5920}" type="slidenum">
              <a:rPr lang="en-GB" smtClean="0"/>
              <a:pPr/>
              <a:t>‹#›</a:t>
            </a:fld>
            <a:endParaRPr lang="en-GB"/>
          </a:p>
        </p:txBody>
      </p:sp>
    </p:spTree>
    <p:extLst>
      <p:ext uri="{BB962C8B-B14F-4D97-AF65-F5344CB8AC3E}">
        <p14:creationId xmlns:p14="http://schemas.microsoft.com/office/powerpoint/2010/main" val="35718288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605311-9B61-4873-8042-6B59E04F5920}" type="slidenum">
              <a:rPr lang="en-GB" smtClean="0"/>
              <a:pPr/>
              <a:t>‹#›</a:t>
            </a:fld>
            <a:endParaRPr lang="en-GB"/>
          </a:p>
        </p:txBody>
      </p:sp>
    </p:spTree>
    <p:extLst>
      <p:ext uri="{BB962C8B-B14F-4D97-AF65-F5344CB8AC3E}">
        <p14:creationId xmlns:p14="http://schemas.microsoft.com/office/powerpoint/2010/main" val="8096673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pic>
        <p:nvPicPr>
          <p:cNvPr id="8" name="Picture 7" descr="TrucostLogo.jpg"/>
          <p:cNvPicPr>
            <a:picLocks noChangeAspect="1"/>
          </p:cNvPicPr>
          <p:nvPr userDrawn="1"/>
        </p:nvPicPr>
        <p:blipFill>
          <a:blip r:embed="rId2" cstate="print"/>
          <a:stretch>
            <a:fillRect/>
          </a:stretch>
        </p:blipFill>
        <p:spPr>
          <a:xfrm>
            <a:off x="8352184" y="116632"/>
            <a:ext cx="684312" cy="684312"/>
          </a:xfrm>
          <a:prstGeom prst="rect">
            <a:avLst/>
          </a:prstGeom>
        </p:spPr>
      </p:pic>
      <p:cxnSp>
        <p:nvCxnSpPr>
          <p:cNvPr id="9" name="Straight Connector 8"/>
          <p:cNvCxnSpPr/>
          <p:nvPr userDrawn="1"/>
        </p:nvCxnSpPr>
        <p:spPr>
          <a:xfrm>
            <a:off x="0" y="908720"/>
            <a:ext cx="9144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hasCustomPrompt="1"/>
          </p:nvPr>
        </p:nvSpPr>
        <p:spPr>
          <a:xfrm>
            <a:off x="179512" y="332656"/>
            <a:ext cx="4752975" cy="576064"/>
          </a:xfrm>
          <a:prstGeom prst="rect">
            <a:avLst/>
          </a:prstGeom>
        </p:spPr>
        <p:txBody>
          <a:bodyPr/>
          <a:lstStyle>
            <a:lvl1pPr marL="0" indent="0">
              <a:buNone/>
              <a:defRPr sz="3600" b="1" cap="all" baseline="0">
                <a:solidFill>
                  <a:srgbClr val="8CBEE9"/>
                </a:solidFill>
              </a:defRPr>
            </a:lvl1pPr>
          </a:lstStyle>
          <a:p>
            <a:pPr lvl="0"/>
            <a:r>
              <a:rPr lang="en-US" dirty="0" smtClean="0"/>
              <a:t>Title</a:t>
            </a:r>
            <a:endParaRPr lang="en-GB" dirty="0"/>
          </a:p>
        </p:txBody>
      </p:sp>
      <p:sp>
        <p:nvSpPr>
          <p:cNvPr id="14" name="Text Placeholder 13"/>
          <p:cNvSpPr>
            <a:spLocks noGrp="1"/>
          </p:cNvSpPr>
          <p:nvPr>
            <p:ph type="body" sz="quarter" idx="14"/>
          </p:nvPr>
        </p:nvSpPr>
        <p:spPr>
          <a:xfrm>
            <a:off x="179263" y="1125538"/>
            <a:ext cx="8785225" cy="5111774"/>
          </a:xfrm>
          <a:prstGeom prst="rect">
            <a:avLst/>
          </a:prstGeom>
        </p:spPr>
        <p:txBody>
          <a:bodyPr/>
          <a:lstStyle>
            <a:lvl1pPr marL="0" indent="0">
              <a:buNone/>
              <a:defRPr sz="1600">
                <a:solidFill>
                  <a:schemeClr val="tx1">
                    <a:lumMod val="50000"/>
                    <a:lumOff val="50000"/>
                  </a:schemeClr>
                </a:solidFill>
              </a:defRPr>
            </a:lvl1pPr>
          </a:lstStyle>
          <a:p>
            <a:pPr lvl="0"/>
            <a:r>
              <a:rPr lang="en-US" dirty="0" smtClean="0"/>
              <a:t>Click to edit Master text styles</a:t>
            </a:r>
            <a:endParaRPr lang="en-GB" dirty="0"/>
          </a:p>
        </p:txBody>
      </p:sp>
      <p:sp>
        <p:nvSpPr>
          <p:cNvPr id="16" name="Slide Number Placeholder 15"/>
          <p:cNvSpPr>
            <a:spLocks noGrp="1"/>
          </p:cNvSpPr>
          <p:nvPr>
            <p:ph type="sldNum" sz="quarter" idx="15"/>
          </p:nvPr>
        </p:nvSpPr>
        <p:spPr/>
        <p:txBody>
          <a:bodyPr/>
          <a:lstStyle/>
          <a:p>
            <a:fld id="{F6AA82AC-2AC8-458F-A9D9-8FE1FAC777B4}" type="slidenum">
              <a:rPr lang="en-GB" smtClean="0"/>
              <a:pPr/>
              <a:t>‹#›</a:t>
            </a:fld>
            <a:endParaRPr lang="en-GB" dirty="0"/>
          </a:p>
        </p:txBody>
      </p:sp>
    </p:spTree>
    <p:extLst>
      <p:ext uri="{BB962C8B-B14F-4D97-AF65-F5344CB8AC3E}">
        <p14:creationId xmlns:p14="http://schemas.microsoft.com/office/powerpoint/2010/main" val="5187165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Cover white Slim image">
    <p:bg>
      <p:bgRef idx="1001">
        <a:schemeClr val="bg1"/>
      </p:bgRef>
    </p:bg>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320675" y="2419839"/>
            <a:ext cx="8486775" cy="2537621"/>
          </a:xfrm>
          <a:ln>
            <a:noFill/>
          </a:ln>
        </p:spPr>
        <p:txBody>
          <a:bodyPr anchor="ctr"/>
          <a:lstStyle>
            <a:lvl1pPr algn="ctr">
              <a:defRPr>
                <a:solidFill>
                  <a:schemeClr val="tx1"/>
                </a:solidFill>
              </a:defRPr>
            </a:lvl1pPr>
          </a:lstStyle>
          <a:p>
            <a:r>
              <a:rPr lang="en-US" dirty="0" smtClean="0"/>
              <a:t>Cover image</a:t>
            </a:r>
            <a:endParaRPr lang="en-US" dirty="0"/>
          </a:p>
        </p:txBody>
      </p:sp>
      <p:sp>
        <p:nvSpPr>
          <p:cNvPr id="8" name="Title 7"/>
          <p:cNvSpPr>
            <a:spLocks noGrp="1"/>
          </p:cNvSpPr>
          <p:nvPr>
            <p:ph type="title" hasCustomPrompt="1"/>
          </p:nvPr>
        </p:nvSpPr>
        <p:spPr>
          <a:xfrm>
            <a:off x="320676" y="241240"/>
            <a:ext cx="4257351" cy="1072240"/>
          </a:xfrm>
        </p:spPr>
        <p:txBody>
          <a:bodyPr lIns="0" tIns="0" rIns="0" bIns="0">
            <a:normAutofit/>
          </a:bodyPr>
          <a:lstStyle>
            <a:lvl1pPr>
              <a:lnSpc>
                <a:spcPct val="90000"/>
              </a:lnSpc>
              <a:defRPr sz="3750" b="0" i="0">
                <a:solidFill>
                  <a:schemeClr val="tx1"/>
                </a:solidFill>
                <a:latin typeface="Arial Regular" charset="0"/>
                <a:cs typeface="Arial Regular" charset="0"/>
              </a:defRPr>
            </a:lvl1pPr>
          </a:lstStyle>
          <a:p>
            <a:r>
              <a:rPr lang="en-US" dirty="0" smtClean="0"/>
              <a:t>Presentation</a:t>
            </a:r>
            <a:br>
              <a:rPr lang="en-US" dirty="0" smtClean="0"/>
            </a:br>
            <a:r>
              <a:rPr lang="en-US" dirty="0" smtClean="0"/>
              <a:t>Title</a:t>
            </a:r>
            <a:endParaRPr lang="en-US" dirty="0"/>
          </a:p>
        </p:txBody>
      </p:sp>
      <p:sp>
        <p:nvSpPr>
          <p:cNvPr id="10" name="Text Placeholder 9"/>
          <p:cNvSpPr>
            <a:spLocks noGrp="1"/>
          </p:cNvSpPr>
          <p:nvPr>
            <p:ph type="body" sz="quarter" idx="12" hasCustomPrompt="1"/>
          </p:nvPr>
        </p:nvSpPr>
        <p:spPr>
          <a:xfrm>
            <a:off x="320675" y="1291179"/>
            <a:ext cx="4257351" cy="440834"/>
          </a:xfrm>
        </p:spPr>
        <p:txBody>
          <a:bodyPr lIns="0" tIns="0" rIns="0" bIns="0"/>
          <a:lstStyle>
            <a:lvl1pPr>
              <a:defRPr sz="1000">
                <a:solidFill>
                  <a:schemeClr val="tx1"/>
                </a:solidFill>
              </a:defRPr>
            </a:lvl1pPr>
          </a:lstStyle>
          <a:p>
            <a:pPr lvl="0"/>
            <a:r>
              <a:rPr lang="en-US" dirty="0" smtClean="0"/>
              <a:t>Subtitle</a:t>
            </a:r>
            <a:endParaRPr lang="en-US" dirty="0"/>
          </a:p>
        </p:txBody>
      </p:sp>
      <p:sp>
        <p:nvSpPr>
          <p:cNvPr id="11" name="Text Placeholder 9"/>
          <p:cNvSpPr>
            <a:spLocks noGrp="1"/>
          </p:cNvSpPr>
          <p:nvPr>
            <p:ph type="body" sz="quarter" idx="13" hasCustomPrompt="1"/>
          </p:nvPr>
        </p:nvSpPr>
        <p:spPr>
          <a:xfrm>
            <a:off x="6422098" y="298846"/>
            <a:ext cx="2377514" cy="440834"/>
          </a:xfrm>
        </p:spPr>
        <p:txBody>
          <a:bodyPr lIns="0" tIns="0" rIns="0" bIns="0"/>
          <a:lstStyle>
            <a:lvl1pPr>
              <a:spcBef>
                <a:spcPts val="0"/>
              </a:spcBef>
              <a:defRPr sz="950">
                <a:solidFill>
                  <a:schemeClr val="tx1"/>
                </a:solidFill>
              </a:defRPr>
            </a:lvl1pPr>
          </a:lstStyle>
          <a:p>
            <a:pPr lvl="0"/>
            <a:r>
              <a:rPr lang="en-US" dirty="0" smtClean="0"/>
              <a:t>Presenter Name</a:t>
            </a:r>
            <a:endParaRPr lang="en-US" dirty="0"/>
          </a:p>
        </p:txBody>
      </p:sp>
      <p:sp>
        <p:nvSpPr>
          <p:cNvPr id="13" name="Text Placeholder 9"/>
          <p:cNvSpPr>
            <a:spLocks noGrp="1"/>
          </p:cNvSpPr>
          <p:nvPr>
            <p:ph type="body" sz="quarter" idx="15" hasCustomPrompt="1"/>
          </p:nvPr>
        </p:nvSpPr>
        <p:spPr>
          <a:xfrm>
            <a:off x="6422098" y="1601707"/>
            <a:ext cx="2377514" cy="828861"/>
          </a:xfrm>
        </p:spPr>
        <p:txBody>
          <a:bodyPr lIns="0" tIns="0" rIns="0" bIns="0"/>
          <a:lstStyle>
            <a:lvl1pPr>
              <a:defRPr sz="950" baseline="0">
                <a:solidFill>
                  <a:schemeClr val="bg1">
                    <a:lumMod val="50000"/>
                  </a:schemeClr>
                </a:solidFill>
                <a:latin typeface="Arial Narrow" charset="0"/>
                <a:ea typeface="Arial Narrow" charset="0"/>
                <a:cs typeface="Arial Narrow" charset="0"/>
              </a:defRPr>
            </a:lvl1pPr>
          </a:lstStyle>
          <a:p>
            <a:pPr lvl="0"/>
            <a:r>
              <a:rPr lang="en-US" dirty="0" smtClean="0"/>
              <a:t>Disclaimer paragraph</a:t>
            </a:r>
            <a:endParaRPr lang="en-US" dirty="0"/>
          </a:p>
        </p:txBody>
      </p:sp>
      <p:sp>
        <p:nvSpPr>
          <p:cNvPr id="2" name="Date Placeholder 1"/>
          <p:cNvSpPr>
            <a:spLocks noGrp="1"/>
          </p:cNvSpPr>
          <p:nvPr>
            <p:ph type="dt" sz="half" idx="17"/>
          </p:nvPr>
        </p:nvSpPr>
        <p:spPr>
          <a:xfrm>
            <a:off x="6421438" y="1100212"/>
            <a:ext cx="2386012" cy="223277"/>
          </a:xfrm>
        </p:spPr>
        <p:txBody>
          <a:bodyPr/>
          <a:lstStyle/>
          <a:p>
            <a:endParaRPr lang="en-US" dirty="0"/>
          </a:p>
        </p:txBody>
      </p:sp>
    </p:spTree>
    <p:extLst>
      <p:ext uri="{BB962C8B-B14F-4D97-AF65-F5344CB8AC3E}">
        <p14:creationId xmlns:p14="http://schemas.microsoft.com/office/powerpoint/2010/main" val="34173858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black Slim imag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0896" y="164592"/>
            <a:ext cx="5029200" cy="1568639"/>
          </a:xfrm>
        </p:spPr>
        <p:txBody>
          <a:bodyPr tIns="0" anchor="t">
            <a:normAutofit/>
          </a:bodyPr>
          <a:lstStyle>
            <a:lvl1pPr algn="l">
              <a:defRPr sz="3600" b="1" baseline="0"/>
            </a:lvl1pPr>
          </a:lstStyle>
          <a:p>
            <a:r>
              <a:rPr lang="en-US" dirty="0"/>
              <a:t>Click to insert Presentation Title</a:t>
            </a:r>
          </a:p>
        </p:txBody>
      </p:sp>
      <p:sp>
        <p:nvSpPr>
          <p:cNvPr id="3" name="Subtitle 2"/>
          <p:cNvSpPr>
            <a:spLocks noGrp="1"/>
          </p:cNvSpPr>
          <p:nvPr>
            <p:ph type="subTitle" idx="1" hasCustomPrompt="1"/>
          </p:nvPr>
        </p:nvSpPr>
        <p:spPr>
          <a:xfrm>
            <a:off x="310896" y="1755648"/>
            <a:ext cx="5029200" cy="579110"/>
          </a:xfrm>
        </p:spPr>
        <p:txBody>
          <a:bodyPr>
            <a:normAutofit/>
          </a:bodyPr>
          <a:lstStyle>
            <a:lvl1pPr marL="0" indent="0" algn="l">
              <a:spcBef>
                <a:spcPts val="0"/>
              </a:spcBef>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subtitle</a:t>
            </a:r>
          </a:p>
        </p:txBody>
      </p:sp>
      <p:sp>
        <p:nvSpPr>
          <p:cNvPr id="7" name="Text Placeholder 5"/>
          <p:cNvSpPr>
            <a:spLocks noGrp="1"/>
          </p:cNvSpPr>
          <p:nvPr>
            <p:ph type="body" sz="quarter" idx="11" hasCustomPrompt="1"/>
          </p:nvPr>
        </p:nvSpPr>
        <p:spPr>
          <a:xfrm>
            <a:off x="6463552" y="1111722"/>
            <a:ext cx="2377440" cy="259884"/>
          </a:xfrm>
        </p:spPr>
        <p:txBody>
          <a:bodyPr>
            <a:noAutofit/>
          </a:bodyPr>
          <a:lstStyle>
            <a:lvl1pPr marL="0" indent="0">
              <a:buNone/>
              <a:defRPr sz="1050" b="0"/>
            </a:lvl1pPr>
          </a:lstStyle>
          <a:p>
            <a:pPr lvl="0"/>
            <a:r>
              <a:rPr lang="en-US" dirty="0"/>
              <a:t>Click to insert date</a:t>
            </a:r>
          </a:p>
        </p:txBody>
      </p:sp>
      <p:sp>
        <p:nvSpPr>
          <p:cNvPr id="5" name="Picture Placeholder 4"/>
          <p:cNvSpPr>
            <a:spLocks noGrp="1"/>
          </p:cNvSpPr>
          <p:nvPr>
            <p:ph type="pic" sz="quarter" idx="13" hasCustomPrompt="1"/>
          </p:nvPr>
        </p:nvSpPr>
        <p:spPr>
          <a:xfrm>
            <a:off x="310896" y="2423160"/>
            <a:ext cx="8534400" cy="2542032"/>
          </a:xfrm>
        </p:spPr>
        <p:txBody>
          <a:bodyPr anchor="ctr"/>
          <a:lstStyle>
            <a:lvl1pPr marL="0" indent="0" algn="ctr">
              <a:buNone/>
              <a:defRPr/>
            </a:lvl1pPr>
          </a:lstStyle>
          <a:p>
            <a:r>
              <a:rPr lang="en-US" dirty="0"/>
              <a:t>Click to insert cover image</a:t>
            </a:r>
          </a:p>
        </p:txBody>
      </p:sp>
      <p:sp>
        <p:nvSpPr>
          <p:cNvPr id="14" name="Text Placeholder 5"/>
          <p:cNvSpPr>
            <a:spLocks noGrp="1"/>
          </p:cNvSpPr>
          <p:nvPr>
            <p:ph type="body" sz="quarter" idx="10" hasCustomPrompt="1"/>
          </p:nvPr>
        </p:nvSpPr>
        <p:spPr>
          <a:xfrm>
            <a:off x="6463553" y="152584"/>
            <a:ext cx="2377440" cy="896287"/>
          </a:xfrm>
        </p:spPr>
        <p:txBody>
          <a:bodyPr>
            <a:noAutofit/>
          </a:bodyPr>
          <a:lstStyle>
            <a:lvl1pPr marL="0" indent="0">
              <a:spcBef>
                <a:spcPts val="300"/>
              </a:spcBef>
              <a:spcAft>
                <a:spcPts val="0"/>
              </a:spcAft>
              <a:buNone/>
              <a:defRPr sz="1100" b="1" baseline="0"/>
            </a:lvl1pPr>
          </a:lstStyle>
          <a:p>
            <a:pPr lvl="0"/>
            <a:r>
              <a:rPr lang="en-US" dirty="0"/>
              <a:t>Click to insert Presenter Name(s)</a:t>
            </a:r>
            <a:br>
              <a:rPr lang="en-US" dirty="0"/>
            </a:br>
            <a:r>
              <a:rPr lang="en-US" dirty="0"/>
              <a:t>Job Title</a:t>
            </a:r>
            <a:br>
              <a:rPr lang="en-US" dirty="0"/>
            </a:br>
            <a:r>
              <a:rPr lang="en-US" dirty="0"/>
              <a:t>Department / Sector</a:t>
            </a:r>
          </a:p>
        </p:txBody>
      </p:sp>
      <p:sp>
        <p:nvSpPr>
          <p:cNvPr id="9" name="Rectangle 8"/>
          <p:cNvSpPr/>
          <p:nvPr userDrawn="1"/>
        </p:nvSpPr>
        <p:spPr>
          <a:xfrm>
            <a:off x="9215268" y="-4043"/>
            <a:ext cx="1039685" cy="21148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bg1"/>
                </a:solidFill>
              </a:rPr>
              <a:t>Cover</a:t>
            </a:r>
            <a:r>
              <a:rPr lang="en-US" sz="1000" b="1" baseline="0" dirty="0">
                <a:solidFill>
                  <a:schemeClr val="bg1"/>
                </a:solidFill>
              </a:rPr>
              <a:t> + Image</a:t>
            </a:r>
          </a:p>
          <a:p>
            <a:pPr algn="l"/>
            <a:r>
              <a:rPr lang="en-US" sz="1000" baseline="0" dirty="0">
                <a:solidFill>
                  <a:schemeClr val="bg1"/>
                </a:solidFill>
              </a:rPr>
              <a:t>Do not change the size of the title. Keep the title short and use the subtitle area for longer descriptions if needed. Insert rectangular image by clicking the image icon. </a:t>
            </a:r>
            <a:endParaRPr lang="en-US" sz="1000" dirty="0">
              <a:solidFill>
                <a:schemeClr val="bg1"/>
              </a:solidFill>
            </a:endParaRPr>
          </a:p>
        </p:txBody>
      </p:sp>
      <p:sp>
        <p:nvSpPr>
          <p:cNvPr id="12" name="Rectangle 11"/>
          <p:cNvSpPr/>
          <p:nvPr userDrawn="1"/>
        </p:nvSpPr>
        <p:spPr>
          <a:xfrm>
            <a:off x="-9939" y="6867939"/>
            <a:ext cx="9153939"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pic>
        <p:nvPicPr>
          <p:cNvPr id="19" name="Indices"/>
          <p:cNvPicPr>
            <a:picLocks noChangeAspect="1"/>
          </p:cNvPicPr>
          <p:nvPr userDrawn="1"/>
        </p:nvPicPr>
        <p:blipFill>
          <a:blip r:embed="rId2"/>
          <a:stretch>
            <a:fillRect/>
          </a:stretch>
        </p:blipFill>
        <p:spPr>
          <a:xfrm>
            <a:off x="136331" y="5574707"/>
            <a:ext cx="2231136" cy="1108013"/>
          </a:xfrm>
          <a:prstGeom prst="rect">
            <a:avLst/>
          </a:prstGeom>
        </p:spPr>
      </p:pic>
      <p:sp>
        <p:nvSpPr>
          <p:cNvPr id="23" name="Text Placeholder 5"/>
          <p:cNvSpPr>
            <a:spLocks noGrp="1"/>
          </p:cNvSpPr>
          <p:nvPr>
            <p:ph type="body" sz="quarter" idx="12" hasCustomPrompt="1"/>
          </p:nvPr>
        </p:nvSpPr>
        <p:spPr>
          <a:xfrm>
            <a:off x="4572000" y="5762824"/>
            <a:ext cx="4267200" cy="739505"/>
          </a:xfrm>
        </p:spPr>
        <p:txBody>
          <a:bodyPr tIns="0" rIns="0" bIns="0">
            <a:noAutofit/>
          </a:bodyPr>
          <a:lstStyle>
            <a:lvl1pPr marL="0" indent="0" algn="r">
              <a:buNone/>
              <a:defRPr sz="900" b="0">
                <a:solidFill>
                  <a:schemeClr val="tx1"/>
                </a:solidFill>
                <a:latin typeface="Arial Narrow" panose="020B0606020202030204" pitchFamily="34" charset="0"/>
              </a:defRPr>
            </a:lvl1pPr>
          </a:lstStyle>
          <a:p>
            <a:pPr lvl="0"/>
            <a:r>
              <a:rPr lang="en-US" dirty="0"/>
              <a:t>Click to insert disclaimer paragraph</a:t>
            </a:r>
          </a:p>
        </p:txBody>
      </p:sp>
      <p:grpSp>
        <p:nvGrpSpPr>
          <p:cNvPr id="24" name="Group 23"/>
          <p:cNvGrpSpPr/>
          <p:nvPr userDrawn="1"/>
        </p:nvGrpSpPr>
        <p:grpSpPr>
          <a:xfrm>
            <a:off x="9215268" y="2219022"/>
            <a:ext cx="1039685" cy="1481802"/>
            <a:chOff x="9215268" y="3023356"/>
            <a:chExt cx="1039685" cy="1481802"/>
          </a:xfrm>
        </p:grpSpPr>
        <p:sp>
          <p:nvSpPr>
            <p:cNvPr id="25" name="Rectangle 24"/>
            <p:cNvSpPr/>
            <p:nvPr userDrawn="1"/>
          </p:nvSpPr>
          <p:spPr>
            <a:xfrm>
              <a:off x="9215268" y="3023356"/>
              <a:ext cx="1039685" cy="14818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bg1"/>
                  </a:solidFill>
                </a:rPr>
                <a:t>Only use </a:t>
              </a:r>
              <a:r>
                <a:rPr lang="en-US" sz="1000" b="0" baseline="0" dirty="0">
                  <a:solidFill>
                    <a:srgbClr val="D6002A"/>
                  </a:solidFill>
                </a:rPr>
                <a:t>S&amp;P Global Red </a:t>
              </a:r>
              <a:r>
                <a:rPr lang="en-US" sz="1000" b="0" baseline="0" dirty="0">
                  <a:solidFill>
                    <a:schemeClr val="bg1"/>
                  </a:solidFill>
                </a:rPr>
                <a:t>for key text high-lights, not shapes or charts. </a:t>
              </a:r>
              <a:br>
                <a:rPr lang="en-US" sz="1000" b="0" baseline="0" dirty="0">
                  <a:solidFill>
                    <a:schemeClr val="bg1"/>
                  </a:solidFill>
                </a:rPr>
              </a:br>
              <a:r>
                <a:rPr lang="en-US" sz="1000" b="0" baseline="0" dirty="0">
                  <a:solidFill>
                    <a:schemeClr val="bg1"/>
                  </a:solidFill>
                </a:rPr>
                <a:t>It’s available in the custom color palette. </a:t>
              </a:r>
            </a:p>
          </p:txBody>
        </p:sp>
        <p:sp>
          <p:nvSpPr>
            <p:cNvPr id="26" name="Rectangle 25"/>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7738573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white plain">
    <p:spTree>
      <p:nvGrpSpPr>
        <p:cNvPr id="1" name=""/>
        <p:cNvGrpSpPr/>
        <p:nvPr/>
      </p:nvGrpSpPr>
      <p:grpSpPr>
        <a:xfrm>
          <a:off x="0" y="0"/>
          <a:ext cx="0" cy="0"/>
          <a:chOff x="0" y="0"/>
          <a:chExt cx="0" cy="0"/>
        </a:xfrm>
      </p:grpSpPr>
      <p:sp>
        <p:nvSpPr>
          <p:cNvPr id="2" name="Title 1"/>
          <p:cNvSpPr>
            <a:spLocks noGrp="1"/>
          </p:cNvSpPr>
          <p:nvPr>
            <p:ph type="title"/>
          </p:nvPr>
        </p:nvSpPr>
        <p:spPr>
          <a:xfrm>
            <a:off x="310896" y="206375"/>
            <a:ext cx="7117976" cy="4249084"/>
          </a:xfrm>
        </p:spPr>
        <p:txBody>
          <a:bodyPr tIns="0" anchor="t"/>
          <a:lstStyle>
            <a:lvl1pPr>
              <a:defRPr sz="5400" b="1"/>
            </a:lvl1pPr>
          </a:lstStyle>
          <a:p>
            <a:r>
              <a:rPr lang="en-US" smtClean="0"/>
              <a:t>Click to edit Master title style</a:t>
            </a:r>
            <a:endParaRPr lang="en-US" dirty="0"/>
          </a:p>
        </p:txBody>
      </p:sp>
      <p:sp>
        <p:nvSpPr>
          <p:cNvPr id="3" name="Text Placeholder 2"/>
          <p:cNvSpPr>
            <a:spLocks noGrp="1"/>
          </p:cNvSpPr>
          <p:nvPr>
            <p:ph type="body" idx="1"/>
          </p:nvPr>
        </p:nvSpPr>
        <p:spPr>
          <a:xfrm>
            <a:off x="310896" y="4574876"/>
            <a:ext cx="7117976" cy="1516362"/>
          </a:xfrm>
        </p:spPr>
        <p:txBody>
          <a:bodyPr anchor="t"/>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6" name="Rectangle 5"/>
          <p:cNvSpPr/>
          <p:nvPr userDrawn="1"/>
        </p:nvSpPr>
        <p:spPr>
          <a:xfrm>
            <a:off x="9215268" y="-4043"/>
            <a:ext cx="1039685" cy="2114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Divider</a:t>
            </a:r>
            <a:endParaRPr lang="en-US" sz="1000" b="1" baseline="0" dirty="0">
              <a:solidFill>
                <a:schemeClr val="tx1"/>
              </a:solidFill>
            </a:endParaRPr>
          </a:p>
          <a:p>
            <a:pPr algn="l"/>
            <a:r>
              <a:rPr lang="en-US" sz="1000" baseline="0" dirty="0">
                <a:solidFill>
                  <a:schemeClr val="tx1"/>
                </a:solidFill>
              </a:rPr>
              <a:t>Remove subtitle placeholder if not needed. </a:t>
            </a:r>
            <a:endParaRPr lang="en-US" sz="1000" dirty="0">
              <a:solidFill>
                <a:schemeClr val="tx1"/>
              </a:solidFill>
            </a:endParaRPr>
          </a:p>
        </p:txBody>
      </p:sp>
      <p:grpSp>
        <p:nvGrpSpPr>
          <p:cNvPr id="8" name="Group 7"/>
          <p:cNvGrpSpPr/>
          <p:nvPr userDrawn="1"/>
        </p:nvGrpSpPr>
        <p:grpSpPr>
          <a:xfrm>
            <a:off x="9215268" y="2212324"/>
            <a:ext cx="1039685" cy="1481802"/>
            <a:chOff x="9215268" y="3023356"/>
            <a:chExt cx="1039685" cy="1481802"/>
          </a:xfrm>
        </p:grpSpPr>
        <p:sp>
          <p:nvSpPr>
            <p:cNvPr id="9" name="Rectangle 8"/>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0" name="Rectangle 9"/>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923919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black plai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10896" y="206375"/>
            <a:ext cx="7117976" cy="4249084"/>
          </a:xfrm>
        </p:spPr>
        <p:txBody>
          <a:bodyPr tIns="0" anchor="t"/>
          <a:lstStyle>
            <a:lvl1pPr>
              <a:defRPr sz="5400" b="1"/>
            </a:lvl1pPr>
          </a:lstStyle>
          <a:p>
            <a:r>
              <a:rPr lang="en-US" smtClean="0"/>
              <a:t>Click to edit Master title style</a:t>
            </a:r>
            <a:endParaRPr lang="en-US" dirty="0"/>
          </a:p>
        </p:txBody>
      </p:sp>
      <p:sp>
        <p:nvSpPr>
          <p:cNvPr id="3" name="Text Placeholder 2"/>
          <p:cNvSpPr>
            <a:spLocks noGrp="1"/>
          </p:cNvSpPr>
          <p:nvPr>
            <p:ph type="body" idx="1"/>
          </p:nvPr>
        </p:nvSpPr>
        <p:spPr>
          <a:xfrm>
            <a:off x="310896" y="4574876"/>
            <a:ext cx="7117976" cy="1516362"/>
          </a:xfrm>
        </p:spPr>
        <p:txBody>
          <a:bodyPr anchor="t"/>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9" name="Rectangle 8"/>
          <p:cNvSpPr/>
          <p:nvPr userDrawn="1"/>
        </p:nvSpPr>
        <p:spPr>
          <a:xfrm>
            <a:off x="-9939" y="6867939"/>
            <a:ext cx="9153939"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cxnSp>
        <p:nvCxnSpPr>
          <p:cNvPr id="10" name="Straight Connector 9"/>
          <p:cNvCxnSpPr/>
          <p:nvPr userDrawn="1"/>
        </p:nvCxnSpPr>
        <p:spPr>
          <a:xfrm>
            <a:off x="-296716" y="6090880"/>
            <a:ext cx="296716" cy="0"/>
          </a:xfrm>
          <a:prstGeom prst="line">
            <a:avLst/>
          </a:prstGeom>
          <a:ln w="31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9144000" y="6095210"/>
            <a:ext cx="296716" cy="0"/>
          </a:xfrm>
          <a:prstGeom prst="line">
            <a:avLst/>
          </a:prstGeom>
          <a:ln w="31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9215268" y="5979161"/>
            <a:ext cx="1280160" cy="142555"/>
          </a:xfrm>
          <a:prstGeom prst="rect">
            <a:avLst/>
          </a:prstGeom>
          <a:noFill/>
        </p:spPr>
        <p:txBody>
          <a:bodyPr wrap="square" lIns="0" tIns="0" rIns="0" bIns="0" rtlCol="0">
            <a:noAutofit/>
          </a:bodyPr>
          <a:lstStyle/>
          <a:p>
            <a:pPr algn="l"/>
            <a:r>
              <a:rPr lang="en-US" sz="800" dirty="0">
                <a:solidFill>
                  <a:schemeClr val="tx2">
                    <a:lumMod val="75000"/>
                  </a:schemeClr>
                </a:solidFill>
                <a:latin typeface="Arial Narrow" panose="020B0606020202030204" pitchFamily="34" charset="0"/>
              </a:rPr>
              <a:t>No content below the line</a:t>
            </a:r>
          </a:p>
        </p:txBody>
      </p:sp>
      <p:sp>
        <p:nvSpPr>
          <p:cNvPr id="13" name="TextBox 12"/>
          <p:cNvSpPr txBox="1"/>
          <p:nvPr userDrawn="1"/>
        </p:nvSpPr>
        <p:spPr>
          <a:xfrm>
            <a:off x="-1340117" y="5987531"/>
            <a:ext cx="1280160" cy="142555"/>
          </a:xfrm>
          <a:prstGeom prst="rect">
            <a:avLst/>
          </a:prstGeom>
          <a:noFill/>
        </p:spPr>
        <p:txBody>
          <a:bodyPr wrap="square" lIns="0" tIns="0" rIns="0" bIns="0" rtlCol="0">
            <a:noAutofit/>
          </a:bodyPr>
          <a:lstStyle/>
          <a:p>
            <a:pPr algn="r"/>
            <a:r>
              <a:rPr lang="en-US" sz="800" dirty="0">
                <a:solidFill>
                  <a:schemeClr val="tx2">
                    <a:lumMod val="75000"/>
                  </a:schemeClr>
                </a:solidFill>
                <a:latin typeface="Arial Narrow" panose="020B0606020202030204" pitchFamily="34" charset="0"/>
              </a:rPr>
              <a:t>No content below the line</a:t>
            </a:r>
          </a:p>
        </p:txBody>
      </p:sp>
      <p:sp>
        <p:nvSpPr>
          <p:cNvPr id="24" name="Rectangle 23"/>
          <p:cNvSpPr/>
          <p:nvPr userDrawn="1"/>
        </p:nvSpPr>
        <p:spPr>
          <a:xfrm>
            <a:off x="9215268" y="-4043"/>
            <a:ext cx="1039685" cy="21148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bg1"/>
                </a:solidFill>
              </a:rPr>
              <a:t>Divider</a:t>
            </a:r>
            <a:endParaRPr lang="en-US" sz="1000" b="1" baseline="0" dirty="0">
              <a:solidFill>
                <a:schemeClr val="bg1"/>
              </a:solidFill>
            </a:endParaRPr>
          </a:p>
          <a:p>
            <a:pPr algn="l"/>
            <a:r>
              <a:rPr lang="en-US" sz="1000" baseline="0" dirty="0">
                <a:solidFill>
                  <a:schemeClr val="bg1"/>
                </a:solidFill>
              </a:rPr>
              <a:t>Remove subtitle placeholder if not needed. </a:t>
            </a:r>
          </a:p>
          <a:p>
            <a:pPr algn="l"/>
            <a:endParaRPr lang="en-US" sz="1000" baseline="0" dirty="0">
              <a:solidFill>
                <a:schemeClr val="bg1"/>
              </a:solidFill>
            </a:endParaRPr>
          </a:p>
        </p:txBody>
      </p:sp>
      <p:pic>
        <p:nvPicPr>
          <p:cNvPr id="16" name="Indices"/>
          <p:cNvPicPr>
            <a:picLocks noChangeAspect="1"/>
          </p:cNvPicPr>
          <p:nvPr userDrawn="1"/>
        </p:nvPicPr>
        <p:blipFill>
          <a:blip r:embed="rId2"/>
          <a:stretch>
            <a:fillRect/>
          </a:stretch>
        </p:blipFill>
        <p:spPr>
          <a:xfrm>
            <a:off x="210080" y="6124451"/>
            <a:ext cx="1280160" cy="635745"/>
          </a:xfrm>
          <a:prstGeom prst="rect">
            <a:avLst/>
          </a:prstGeom>
        </p:spPr>
      </p:pic>
      <p:grpSp>
        <p:nvGrpSpPr>
          <p:cNvPr id="26" name="Group 25"/>
          <p:cNvGrpSpPr/>
          <p:nvPr userDrawn="1"/>
        </p:nvGrpSpPr>
        <p:grpSpPr>
          <a:xfrm>
            <a:off x="9215268" y="2219022"/>
            <a:ext cx="1039685" cy="1481802"/>
            <a:chOff x="9215268" y="3023356"/>
            <a:chExt cx="1039685" cy="1481802"/>
          </a:xfrm>
        </p:grpSpPr>
        <p:sp>
          <p:nvSpPr>
            <p:cNvPr id="27" name="Rectangle 26"/>
            <p:cNvSpPr/>
            <p:nvPr userDrawn="1"/>
          </p:nvSpPr>
          <p:spPr>
            <a:xfrm>
              <a:off x="9215268" y="3023356"/>
              <a:ext cx="1039685" cy="14818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bg1"/>
                  </a:solidFill>
                </a:rPr>
                <a:t>Only use </a:t>
              </a:r>
              <a:r>
                <a:rPr lang="en-US" sz="1000" b="0" baseline="0" dirty="0">
                  <a:solidFill>
                    <a:srgbClr val="D6002A"/>
                  </a:solidFill>
                </a:rPr>
                <a:t>S&amp;P Global Red </a:t>
              </a:r>
              <a:r>
                <a:rPr lang="en-US" sz="1000" b="0" baseline="0" dirty="0">
                  <a:solidFill>
                    <a:schemeClr val="bg1"/>
                  </a:solidFill>
                </a:rPr>
                <a:t>for key text high-lights, not shapes or charts. </a:t>
              </a:r>
              <a:br>
                <a:rPr lang="en-US" sz="1000" b="0" baseline="0" dirty="0">
                  <a:solidFill>
                    <a:schemeClr val="bg1"/>
                  </a:solidFill>
                </a:rPr>
              </a:br>
              <a:r>
                <a:rPr lang="en-US" sz="1000" b="0" baseline="0" dirty="0">
                  <a:solidFill>
                    <a:schemeClr val="bg1"/>
                  </a:solidFill>
                </a:rPr>
                <a:t>It’s available in the custom color palette. </a:t>
              </a:r>
            </a:p>
          </p:txBody>
        </p:sp>
        <p:sp>
          <p:nvSpPr>
            <p:cNvPr id="28" name="Rectangle 27"/>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
        <p:nvSpPr>
          <p:cNvPr id="14" name="Rectangle 13"/>
          <p:cNvSpPr/>
          <p:nvPr userDrawn="1"/>
        </p:nvSpPr>
        <p:spPr>
          <a:xfrm>
            <a:off x="-2959" y="6873240"/>
            <a:ext cx="9144000" cy="342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15" name="Rectangle 14"/>
          <p:cNvSpPr/>
          <p:nvPr userDrawn="1"/>
        </p:nvSpPr>
        <p:spPr>
          <a:xfrm>
            <a:off x="0" y="6879917"/>
            <a:ext cx="9153939" cy="367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17" name="Rectangle 16"/>
          <p:cNvSpPr/>
          <p:nvPr userDrawn="1"/>
        </p:nvSpPr>
        <p:spPr>
          <a:xfrm>
            <a:off x="-2959" y="6873240"/>
            <a:ext cx="9144000" cy="3428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18" name="Rectangle 17"/>
          <p:cNvSpPr/>
          <p:nvPr userDrawn="1"/>
        </p:nvSpPr>
        <p:spPr>
          <a:xfrm>
            <a:off x="4472630" y="6886532"/>
            <a:ext cx="4640580" cy="286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1000" b="1" baseline="0" dirty="0">
                <a:solidFill>
                  <a:schemeClr val="bg1"/>
                </a:solidFill>
              </a:rPr>
              <a:t>Footer :  </a:t>
            </a:r>
            <a:r>
              <a:rPr lang="en-US" sz="1000" baseline="0" dirty="0">
                <a:solidFill>
                  <a:schemeClr val="bg1"/>
                </a:solidFill>
                <a:sym typeface="Wingdings 3" panose="05040102010807070707" pitchFamily="18" charset="2"/>
              </a:rPr>
              <a:t>Never change the footer text on individual slides. Change, t</a:t>
            </a:r>
            <a:r>
              <a:rPr lang="en-US" sz="1000" baseline="0" dirty="0">
                <a:solidFill>
                  <a:schemeClr val="bg1"/>
                </a:solidFill>
              </a:rPr>
              <a:t>urn on or off footer by using Insert </a:t>
            </a:r>
            <a:r>
              <a:rPr lang="en-US" sz="1000" baseline="0" dirty="0">
                <a:solidFill>
                  <a:schemeClr val="bg1"/>
                </a:solidFill>
                <a:sym typeface="Wingdings 3" panose="05040102010807070707" pitchFamily="18" charset="2"/>
              </a:rPr>
              <a:t> Header &amp; Footer Enter / change text  Click Apply All. </a:t>
            </a:r>
            <a:endParaRPr lang="en-US" sz="1000" baseline="0" dirty="0">
              <a:solidFill>
                <a:schemeClr val="bg1"/>
              </a:solidFill>
            </a:endParaRPr>
          </a:p>
        </p:txBody>
      </p:sp>
      <p:sp>
        <p:nvSpPr>
          <p:cNvPr id="19" name="TextBox 18"/>
          <p:cNvSpPr txBox="1"/>
          <p:nvPr userDrawn="1"/>
        </p:nvSpPr>
        <p:spPr>
          <a:xfrm>
            <a:off x="18645" y="6883558"/>
            <a:ext cx="677372" cy="142555"/>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Data color order</a:t>
            </a:r>
            <a:r>
              <a:rPr lang="en-US" sz="800" baseline="0" dirty="0">
                <a:solidFill>
                  <a:schemeClr val="bg1"/>
                </a:solidFill>
                <a:latin typeface="Arial Narrow" panose="020B0606020202030204" pitchFamily="34" charset="0"/>
              </a:rPr>
              <a:t>:</a:t>
            </a:r>
            <a:endParaRPr lang="en-US" sz="800" dirty="0">
              <a:solidFill>
                <a:schemeClr val="bg1"/>
              </a:solidFill>
              <a:latin typeface="Arial Narrow" panose="020B0606020202030204" pitchFamily="34" charset="0"/>
            </a:endParaRPr>
          </a:p>
        </p:txBody>
      </p:sp>
      <p:sp>
        <p:nvSpPr>
          <p:cNvPr id="20" name="TextBox 19"/>
          <p:cNvSpPr txBox="1"/>
          <p:nvPr userDrawn="1"/>
        </p:nvSpPr>
        <p:spPr>
          <a:xfrm>
            <a:off x="2509157" y="7042641"/>
            <a:ext cx="990472" cy="136444"/>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Used with accent colors: </a:t>
            </a:r>
          </a:p>
        </p:txBody>
      </p:sp>
      <p:grpSp>
        <p:nvGrpSpPr>
          <p:cNvPr id="21" name="Group 20"/>
          <p:cNvGrpSpPr/>
          <p:nvPr userDrawn="1"/>
        </p:nvGrpSpPr>
        <p:grpSpPr>
          <a:xfrm>
            <a:off x="679056" y="6907927"/>
            <a:ext cx="1558450" cy="100584"/>
            <a:chOff x="914339" y="6913770"/>
            <a:chExt cx="1558450" cy="100584"/>
          </a:xfrm>
        </p:grpSpPr>
        <p:sp>
          <p:nvSpPr>
            <p:cNvPr id="22" name="Rectangle 21"/>
            <p:cNvSpPr/>
            <p:nvPr/>
          </p:nvSpPr>
          <p:spPr>
            <a:xfrm>
              <a:off x="914339" y="6913770"/>
              <a:ext cx="100584" cy="100584"/>
            </a:xfrm>
            <a:prstGeom prst="rect">
              <a:avLst/>
            </a:prstGeom>
            <a:solidFill>
              <a:srgbClr val="4F99C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23" name="Rectangle 22"/>
            <p:cNvSpPr/>
            <p:nvPr/>
          </p:nvSpPr>
          <p:spPr>
            <a:xfrm>
              <a:off x="1138627" y="6913770"/>
              <a:ext cx="100584" cy="100584"/>
            </a:xfrm>
            <a:prstGeom prst="rect">
              <a:avLst/>
            </a:prstGeom>
            <a:solidFill>
              <a:srgbClr val="FCB31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25" name="Rectangle 24"/>
            <p:cNvSpPr/>
            <p:nvPr/>
          </p:nvSpPr>
          <p:spPr>
            <a:xfrm>
              <a:off x="1026483" y="6913770"/>
              <a:ext cx="100584" cy="100584"/>
            </a:xfrm>
            <a:prstGeom prst="rect">
              <a:avLst/>
            </a:prstGeom>
            <a:solidFill>
              <a:srgbClr val="002B5F"/>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29" name="Rectangle 28"/>
            <p:cNvSpPr/>
            <p:nvPr/>
          </p:nvSpPr>
          <p:spPr>
            <a:xfrm>
              <a:off x="1250771" y="6913770"/>
              <a:ext cx="100584" cy="100584"/>
            </a:xfrm>
            <a:prstGeom prst="rect">
              <a:avLst/>
            </a:prstGeom>
            <a:solidFill>
              <a:srgbClr val="50280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0" name="Rectangle 29"/>
            <p:cNvSpPr/>
            <p:nvPr/>
          </p:nvSpPr>
          <p:spPr>
            <a:xfrm>
              <a:off x="1362915" y="6913770"/>
              <a:ext cx="100584" cy="100584"/>
            </a:xfrm>
            <a:prstGeom prst="rect">
              <a:avLst/>
            </a:prstGeom>
            <a:solidFill>
              <a:srgbClr val="DE8BA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1" name="Rectangle 30"/>
            <p:cNvSpPr/>
            <p:nvPr/>
          </p:nvSpPr>
          <p:spPr>
            <a:xfrm>
              <a:off x="1475059" y="6913770"/>
              <a:ext cx="100584" cy="100584"/>
            </a:xfrm>
            <a:prstGeom prst="rect">
              <a:avLst/>
            </a:prstGeom>
            <a:solidFill>
              <a:srgbClr val="6A035C"/>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2" name="Rectangle 31"/>
            <p:cNvSpPr/>
            <p:nvPr/>
          </p:nvSpPr>
          <p:spPr>
            <a:xfrm>
              <a:off x="1587203" y="6913770"/>
              <a:ext cx="100584" cy="100584"/>
            </a:xfrm>
            <a:prstGeom prst="rect">
              <a:avLst/>
            </a:prstGeom>
            <a:solidFill>
              <a:srgbClr val="00B3A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3" name="Rectangle 32"/>
            <p:cNvSpPr/>
            <p:nvPr/>
          </p:nvSpPr>
          <p:spPr>
            <a:xfrm>
              <a:off x="1699347" y="6913770"/>
              <a:ext cx="100584" cy="100584"/>
            </a:xfrm>
            <a:prstGeom prst="rect">
              <a:avLst/>
            </a:prstGeom>
            <a:solidFill>
              <a:srgbClr val="004D4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34" name="Rectangle 33"/>
            <p:cNvSpPr/>
            <p:nvPr/>
          </p:nvSpPr>
          <p:spPr>
            <a:xfrm>
              <a:off x="1811491" y="6913770"/>
              <a:ext cx="100584" cy="100584"/>
            </a:xfrm>
            <a:prstGeom prst="rect">
              <a:avLst/>
            </a:prstGeom>
            <a:solidFill>
              <a:srgbClr val="F79668"/>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35" name="Rectangle 34"/>
            <p:cNvSpPr/>
            <p:nvPr/>
          </p:nvSpPr>
          <p:spPr>
            <a:xfrm>
              <a:off x="1923635" y="6913770"/>
              <a:ext cx="100584" cy="100584"/>
            </a:xfrm>
            <a:prstGeom prst="rect">
              <a:avLst/>
            </a:prstGeom>
            <a:solidFill>
              <a:srgbClr val="7123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kkurat Pro" pitchFamily="34" charset="0"/>
                <a:cs typeface="Arial"/>
              </a:endParaRPr>
            </a:p>
          </p:txBody>
        </p:sp>
        <p:sp>
          <p:nvSpPr>
            <p:cNvPr id="36" name="Rectangle 35"/>
            <p:cNvSpPr/>
            <p:nvPr/>
          </p:nvSpPr>
          <p:spPr>
            <a:xfrm>
              <a:off x="2035779" y="6913770"/>
              <a:ext cx="100584" cy="100584"/>
            </a:xfrm>
            <a:prstGeom prst="rect">
              <a:avLst/>
            </a:prstGeom>
            <a:solidFill>
              <a:srgbClr val="908EC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7" name="Rectangle 36"/>
            <p:cNvSpPr/>
            <p:nvPr/>
          </p:nvSpPr>
          <p:spPr>
            <a:xfrm>
              <a:off x="2147923" y="6913770"/>
              <a:ext cx="100584" cy="100584"/>
            </a:xfrm>
            <a:prstGeom prst="rect">
              <a:avLst/>
            </a:prstGeom>
            <a:solidFill>
              <a:srgbClr val="37237B"/>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38" name="Rectangle 37"/>
            <p:cNvSpPr/>
            <p:nvPr/>
          </p:nvSpPr>
          <p:spPr>
            <a:xfrm>
              <a:off x="2260067" y="6913770"/>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39" name="Rectangle 38"/>
            <p:cNvSpPr/>
            <p:nvPr/>
          </p:nvSpPr>
          <p:spPr>
            <a:xfrm>
              <a:off x="2372205" y="6913770"/>
              <a:ext cx="100584" cy="100584"/>
            </a:xfrm>
            <a:prstGeom prst="rect">
              <a:avLst/>
            </a:prstGeom>
            <a:solidFill>
              <a:srgbClr val="2C3B0D"/>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kkurat Pro" pitchFamily="34" charset="0"/>
                <a:cs typeface="Arial"/>
              </a:endParaRPr>
            </a:p>
          </p:txBody>
        </p:sp>
      </p:grpSp>
      <p:sp>
        <p:nvSpPr>
          <p:cNvPr id="40" name="TextBox 39"/>
          <p:cNvSpPr txBox="1"/>
          <p:nvPr userDrawn="1"/>
        </p:nvSpPr>
        <p:spPr>
          <a:xfrm>
            <a:off x="2306868" y="6883558"/>
            <a:ext cx="1280160" cy="142555"/>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Complimentary colors:</a:t>
            </a:r>
          </a:p>
        </p:txBody>
      </p:sp>
      <p:grpSp>
        <p:nvGrpSpPr>
          <p:cNvPr id="41" name="Group 40"/>
          <p:cNvGrpSpPr/>
          <p:nvPr userDrawn="1"/>
        </p:nvGrpSpPr>
        <p:grpSpPr>
          <a:xfrm>
            <a:off x="2319218" y="7022893"/>
            <a:ext cx="164223" cy="91440"/>
            <a:chOff x="2279174" y="7027888"/>
            <a:chExt cx="164223" cy="91440"/>
          </a:xfrm>
        </p:grpSpPr>
        <p:cxnSp>
          <p:nvCxnSpPr>
            <p:cNvPr id="42" name="Straight Arrow Connector 41"/>
            <p:cNvCxnSpPr>
              <a:cxnSpLocks/>
            </p:cNvCxnSpPr>
            <p:nvPr userDrawn="1"/>
          </p:nvCxnSpPr>
          <p:spPr>
            <a:xfrm>
              <a:off x="2279174" y="7114593"/>
              <a:ext cx="164223" cy="0"/>
            </a:xfrm>
            <a:prstGeom prst="straightConnector1">
              <a:avLst/>
            </a:prstGeom>
            <a:ln w="95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cxnSpLocks/>
            </p:cNvCxnSpPr>
            <p:nvPr userDrawn="1"/>
          </p:nvCxnSpPr>
          <p:spPr>
            <a:xfrm flipV="1">
              <a:off x="2281672" y="7027888"/>
              <a:ext cx="0" cy="9144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userDrawn="1"/>
        </p:nvGrpSpPr>
        <p:grpSpPr>
          <a:xfrm>
            <a:off x="3459665" y="7065273"/>
            <a:ext cx="778165" cy="100584"/>
            <a:chOff x="1566748" y="7022234"/>
            <a:chExt cx="778165" cy="100584"/>
          </a:xfrm>
        </p:grpSpPr>
        <p:sp>
          <p:nvSpPr>
            <p:cNvPr id="45" name="Rectangle 44"/>
            <p:cNvSpPr/>
            <p:nvPr userDrawn="1"/>
          </p:nvSpPr>
          <p:spPr>
            <a:xfrm>
              <a:off x="1566748" y="7022234"/>
              <a:ext cx="100584" cy="100584"/>
            </a:xfrm>
            <a:prstGeom prst="rect">
              <a:avLst/>
            </a:prstGeom>
            <a:solidFill>
              <a:srgbClr val="007EAE"/>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46" name="Rectangle 45"/>
            <p:cNvSpPr/>
            <p:nvPr userDrawn="1"/>
          </p:nvSpPr>
          <p:spPr>
            <a:xfrm>
              <a:off x="1793022" y="7022234"/>
              <a:ext cx="100584" cy="100584"/>
            </a:xfrm>
            <a:prstGeom prst="rect">
              <a:avLst/>
            </a:prstGeom>
            <a:solidFill>
              <a:srgbClr val="C4006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47" name="Rectangle 46"/>
            <p:cNvSpPr/>
            <p:nvPr userDrawn="1"/>
          </p:nvSpPr>
          <p:spPr>
            <a:xfrm>
              <a:off x="1679885" y="7022234"/>
              <a:ext cx="100584" cy="100584"/>
            </a:xfrm>
            <a:prstGeom prst="rect">
              <a:avLst/>
            </a:prstGeom>
            <a:solidFill>
              <a:srgbClr val="FFAC1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48" name="Rectangle 47"/>
            <p:cNvSpPr/>
            <p:nvPr userDrawn="1"/>
          </p:nvSpPr>
          <p:spPr>
            <a:xfrm>
              <a:off x="1906159" y="7022234"/>
              <a:ext cx="100584" cy="100584"/>
            </a:xfrm>
            <a:prstGeom prst="rect">
              <a:avLst/>
            </a:prstGeom>
            <a:solidFill>
              <a:srgbClr val="08C3A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49" name="Rectangle 48"/>
            <p:cNvSpPr/>
            <p:nvPr userDrawn="1"/>
          </p:nvSpPr>
          <p:spPr>
            <a:xfrm>
              <a:off x="2019296" y="7022234"/>
              <a:ext cx="100584" cy="100584"/>
            </a:xfrm>
            <a:prstGeom prst="rect">
              <a:avLst/>
            </a:prstGeom>
            <a:solidFill>
              <a:srgbClr val="F36C3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0" name="Rectangle 49"/>
            <p:cNvSpPr/>
            <p:nvPr userDrawn="1"/>
          </p:nvSpPr>
          <p:spPr>
            <a:xfrm>
              <a:off x="2132432" y="7022234"/>
              <a:ext cx="100584" cy="100584"/>
            </a:xfrm>
            <a:prstGeom prst="rect">
              <a:avLst/>
            </a:prstGeom>
            <a:solidFill>
              <a:srgbClr val="6A6AB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1" name="Rectangle 50"/>
            <p:cNvSpPr/>
            <p:nvPr userDrawn="1"/>
          </p:nvSpPr>
          <p:spPr>
            <a:xfrm>
              <a:off x="2244329" y="7022234"/>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52" name="Group 51"/>
          <p:cNvGrpSpPr/>
          <p:nvPr userDrawn="1"/>
        </p:nvGrpSpPr>
        <p:grpSpPr>
          <a:xfrm>
            <a:off x="3174448" y="6907927"/>
            <a:ext cx="549776" cy="100584"/>
            <a:chOff x="3141899" y="6907927"/>
            <a:chExt cx="549776" cy="100584"/>
          </a:xfrm>
        </p:grpSpPr>
        <p:sp>
          <p:nvSpPr>
            <p:cNvPr id="53" name="Rectangle 52"/>
            <p:cNvSpPr/>
            <p:nvPr/>
          </p:nvSpPr>
          <p:spPr>
            <a:xfrm>
              <a:off x="3141899" y="6907927"/>
              <a:ext cx="100584" cy="100584"/>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4" name="Rectangle 53"/>
            <p:cNvSpPr/>
            <p:nvPr/>
          </p:nvSpPr>
          <p:spPr>
            <a:xfrm>
              <a:off x="3366495" y="6907927"/>
              <a:ext cx="100584" cy="100584"/>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55" name="Rectangle 54"/>
            <p:cNvSpPr/>
            <p:nvPr/>
          </p:nvSpPr>
          <p:spPr>
            <a:xfrm>
              <a:off x="3254197" y="6907927"/>
              <a:ext cx="100584" cy="100584"/>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6" name="Rectangle 55"/>
            <p:cNvSpPr/>
            <p:nvPr/>
          </p:nvSpPr>
          <p:spPr>
            <a:xfrm>
              <a:off x="3478793" y="6907927"/>
              <a:ext cx="100584" cy="100584"/>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7" name="Rectangle 56"/>
            <p:cNvSpPr/>
            <p:nvPr/>
          </p:nvSpPr>
          <p:spPr>
            <a:xfrm>
              <a:off x="3591091" y="6907927"/>
              <a:ext cx="100584" cy="100584"/>
            </a:xfrm>
            <a:prstGeom prst="rect">
              <a:avLst/>
            </a:prstGeom>
            <a:solidFill>
              <a:srgbClr val="CCCCCC"/>
            </a:solidFill>
            <a:ln w="3175">
              <a:solidFill>
                <a:srgbClr val="A7A9AC"/>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58" name="Group 57"/>
          <p:cNvGrpSpPr/>
          <p:nvPr userDrawn="1"/>
        </p:nvGrpSpPr>
        <p:grpSpPr>
          <a:xfrm>
            <a:off x="3809159" y="6907927"/>
            <a:ext cx="549777" cy="100584"/>
            <a:chOff x="2057435" y="7026985"/>
            <a:chExt cx="549777" cy="100584"/>
          </a:xfrm>
        </p:grpSpPr>
        <p:sp>
          <p:nvSpPr>
            <p:cNvPr id="59" name="Rectangle 58"/>
            <p:cNvSpPr/>
            <p:nvPr/>
          </p:nvSpPr>
          <p:spPr>
            <a:xfrm>
              <a:off x="2057435" y="7026985"/>
              <a:ext cx="100584" cy="100584"/>
            </a:xfrm>
            <a:prstGeom prst="rect">
              <a:avLst/>
            </a:prstGeom>
            <a:solidFill>
              <a:srgbClr val="47372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0" name="Rectangle 59"/>
            <p:cNvSpPr/>
            <p:nvPr/>
          </p:nvSpPr>
          <p:spPr>
            <a:xfrm>
              <a:off x="2282031" y="7026985"/>
              <a:ext cx="100584" cy="100584"/>
            </a:xfrm>
            <a:prstGeom prst="rect">
              <a:avLst/>
            </a:prstGeom>
            <a:solidFill>
              <a:srgbClr val="A3938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61" name="Rectangle 60"/>
            <p:cNvSpPr/>
            <p:nvPr/>
          </p:nvSpPr>
          <p:spPr>
            <a:xfrm>
              <a:off x="2169733" y="7026985"/>
              <a:ext cx="100584" cy="100584"/>
            </a:xfrm>
            <a:prstGeom prst="rect">
              <a:avLst/>
            </a:prstGeom>
            <a:solidFill>
              <a:srgbClr val="7A685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2" name="Rectangle 61"/>
            <p:cNvSpPr/>
            <p:nvPr/>
          </p:nvSpPr>
          <p:spPr>
            <a:xfrm>
              <a:off x="2394329" y="7026985"/>
              <a:ext cx="100584" cy="100584"/>
            </a:xfrm>
            <a:prstGeom prst="rect">
              <a:avLst/>
            </a:prstGeom>
            <a:solidFill>
              <a:srgbClr val="B7A99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3" name="Rectangle 62"/>
            <p:cNvSpPr/>
            <p:nvPr/>
          </p:nvSpPr>
          <p:spPr>
            <a:xfrm>
              <a:off x="2506628" y="7026985"/>
              <a:ext cx="100584" cy="100584"/>
            </a:xfrm>
            <a:prstGeom prst="rect">
              <a:avLst/>
            </a:prstGeom>
            <a:solidFill>
              <a:srgbClr val="CEC2B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spTree>
    <p:extLst>
      <p:ext uri="{BB962C8B-B14F-4D97-AF65-F5344CB8AC3E}">
        <p14:creationId xmlns:p14="http://schemas.microsoft.com/office/powerpoint/2010/main" val="59183700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Image Big title">
    <p:spTree>
      <p:nvGrpSpPr>
        <p:cNvPr id="1" name=""/>
        <p:cNvGrpSpPr/>
        <p:nvPr/>
      </p:nvGrpSpPr>
      <p:grpSpPr>
        <a:xfrm>
          <a:off x="0" y="0"/>
          <a:ext cx="0" cy="0"/>
          <a:chOff x="0" y="0"/>
          <a:chExt cx="0" cy="0"/>
        </a:xfrm>
      </p:grpSpPr>
      <p:sp>
        <p:nvSpPr>
          <p:cNvPr id="2" name="Title 1"/>
          <p:cNvSpPr>
            <a:spLocks noGrp="1"/>
          </p:cNvSpPr>
          <p:nvPr>
            <p:ph type="title"/>
          </p:nvPr>
        </p:nvSpPr>
        <p:spPr>
          <a:xfrm>
            <a:off x="310896" y="206376"/>
            <a:ext cx="7117976" cy="2115484"/>
          </a:xfrm>
        </p:spPr>
        <p:txBody>
          <a:bodyPr tIns="0" anchor="t"/>
          <a:lstStyle>
            <a:lvl1pPr>
              <a:defRPr sz="4400" b="1"/>
            </a:lvl1pPr>
          </a:lstStyle>
          <a:p>
            <a:r>
              <a:rPr lang="en-US" smtClean="0"/>
              <a:t>Click to edit Master title style</a:t>
            </a:r>
            <a:endParaRPr lang="en-US" dirty="0"/>
          </a:p>
        </p:txBody>
      </p:sp>
      <p:sp>
        <p:nvSpPr>
          <p:cNvPr id="5" name="Picture Placeholder 4"/>
          <p:cNvSpPr>
            <a:spLocks noGrp="1"/>
          </p:cNvSpPr>
          <p:nvPr>
            <p:ph type="pic" sz="quarter" idx="10" hasCustomPrompt="1"/>
          </p:nvPr>
        </p:nvSpPr>
        <p:spPr>
          <a:xfrm>
            <a:off x="310896" y="2411508"/>
            <a:ext cx="8534400" cy="3390900"/>
          </a:xfrm>
        </p:spPr>
        <p:txBody>
          <a:bodyPr anchor="ctr"/>
          <a:lstStyle>
            <a:lvl1pPr marL="0" indent="0" algn="ctr">
              <a:buNone/>
              <a:defRPr b="1"/>
            </a:lvl1pPr>
          </a:lstStyle>
          <a:p>
            <a:r>
              <a:rPr lang="en-US" dirty="0"/>
              <a:t>Click to add image</a:t>
            </a:r>
          </a:p>
        </p:txBody>
      </p:sp>
      <p:sp>
        <p:nvSpPr>
          <p:cNvPr id="7" name="Rectangle 6"/>
          <p:cNvSpPr/>
          <p:nvPr userDrawn="1"/>
        </p:nvSpPr>
        <p:spPr>
          <a:xfrm>
            <a:off x="9215268" y="-4043"/>
            <a:ext cx="1039685" cy="2114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Divider + Image</a:t>
            </a:r>
            <a:endParaRPr lang="en-US" sz="1000" b="1" baseline="0" dirty="0">
              <a:solidFill>
                <a:schemeClr val="tx1"/>
              </a:solidFill>
            </a:endParaRPr>
          </a:p>
          <a:p>
            <a:pPr algn="l"/>
            <a:r>
              <a:rPr lang="en-US" sz="1000" baseline="0" dirty="0">
                <a:solidFill>
                  <a:schemeClr val="tx1"/>
                </a:solidFill>
              </a:rPr>
              <a:t>Click image icon to insert rectangular image. </a:t>
            </a:r>
            <a:endParaRPr lang="en-US" sz="1000" dirty="0">
              <a:solidFill>
                <a:schemeClr val="tx1"/>
              </a:solidFill>
            </a:endParaRPr>
          </a:p>
        </p:txBody>
      </p:sp>
      <p:grpSp>
        <p:nvGrpSpPr>
          <p:cNvPr id="6" name="Group 5"/>
          <p:cNvGrpSpPr/>
          <p:nvPr userDrawn="1"/>
        </p:nvGrpSpPr>
        <p:grpSpPr>
          <a:xfrm>
            <a:off x="9215268" y="2212324"/>
            <a:ext cx="1039685" cy="1481802"/>
            <a:chOff x="9215268" y="3023356"/>
            <a:chExt cx="1039685" cy="1481802"/>
          </a:xfrm>
        </p:grpSpPr>
        <p:sp>
          <p:nvSpPr>
            <p:cNvPr id="9" name="Rectangle 8"/>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0" name="Rectangle 9"/>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342685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Black Image Small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10896" y="206376"/>
            <a:ext cx="7117976" cy="2115484"/>
          </a:xfrm>
        </p:spPr>
        <p:txBody>
          <a:bodyPr tIns="0" anchor="t"/>
          <a:lstStyle>
            <a:lvl1pPr>
              <a:defRPr sz="4400" b="1"/>
            </a:lvl1pPr>
          </a:lstStyle>
          <a:p>
            <a:r>
              <a:rPr lang="en-US" smtClean="0"/>
              <a:t>Click to edit Master title style</a:t>
            </a:r>
            <a:endParaRPr lang="en-US" dirty="0"/>
          </a:p>
        </p:txBody>
      </p:sp>
      <p:sp>
        <p:nvSpPr>
          <p:cNvPr id="5" name="Picture Placeholder 4"/>
          <p:cNvSpPr>
            <a:spLocks noGrp="1"/>
          </p:cNvSpPr>
          <p:nvPr>
            <p:ph type="pic" sz="quarter" idx="10" hasCustomPrompt="1"/>
          </p:nvPr>
        </p:nvSpPr>
        <p:spPr>
          <a:xfrm>
            <a:off x="310896" y="2411508"/>
            <a:ext cx="8534400" cy="3390900"/>
          </a:xfrm>
        </p:spPr>
        <p:txBody>
          <a:bodyPr anchor="ctr"/>
          <a:lstStyle>
            <a:lvl1pPr marL="0" indent="0" algn="ctr">
              <a:buNone/>
              <a:defRPr b="1"/>
            </a:lvl1pPr>
          </a:lstStyle>
          <a:p>
            <a:r>
              <a:rPr lang="en-US" dirty="0"/>
              <a:t>Click to add image</a:t>
            </a:r>
          </a:p>
        </p:txBody>
      </p:sp>
      <p:sp>
        <p:nvSpPr>
          <p:cNvPr id="10" name="Rectangle 9"/>
          <p:cNvSpPr/>
          <p:nvPr userDrawn="1"/>
        </p:nvSpPr>
        <p:spPr>
          <a:xfrm>
            <a:off x="-9939" y="6867939"/>
            <a:ext cx="9153939"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cxnSp>
        <p:nvCxnSpPr>
          <p:cNvPr id="12" name="Straight Connector 11"/>
          <p:cNvCxnSpPr/>
          <p:nvPr userDrawn="1"/>
        </p:nvCxnSpPr>
        <p:spPr>
          <a:xfrm>
            <a:off x="9144000" y="6095210"/>
            <a:ext cx="296716" cy="0"/>
          </a:xfrm>
          <a:prstGeom prst="line">
            <a:avLst/>
          </a:prstGeom>
          <a:ln w="31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9215268" y="5979161"/>
            <a:ext cx="1280160" cy="142555"/>
          </a:xfrm>
          <a:prstGeom prst="rect">
            <a:avLst/>
          </a:prstGeom>
          <a:noFill/>
        </p:spPr>
        <p:txBody>
          <a:bodyPr wrap="square" lIns="0" tIns="0" rIns="0" bIns="0" rtlCol="0">
            <a:noAutofit/>
          </a:bodyPr>
          <a:lstStyle/>
          <a:p>
            <a:pPr algn="l"/>
            <a:r>
              <a:rPr lang="en-US" sz="800" dirty="0">
                <a:solidFill>
                  <a:schemeClr val="tx2">
                    <a:lumMod val="75000"/>
                  </a:schemeClr>
                </a:solidFill>
                <a:latin typeface="Arial Narrow" panose="020B0606020202030204" pitchFamily="34" charset="0"/>
              </a:rPr>
              <a:t>No content below the line</a:t>
            </a:r>
          </a:p>
        </p:txBody>
      </p:sp>
      <p:sp>
        <p:nvSpPr>
          <p:cNvPr id="14" name="TextBox 13"/>
          <p:cNvSpPr txBox="1"/>
          <p:nvPr userDrawn="1"/>
        </p:nvSpPr>
        <p:spPr>
          <a:xfrm>
            <a:off x="-1340117" y="5987531"/>
            <a:ext cx="1280160" cy="142555"/>
          </a:xfrm>
          <a:prstGeom prst="rect">
            <a:avLst/>
          </a:prstGeom>
          <a:noFill/>
        </p:spPr>
        <p:txBody>
          <a:bodyPr wrap="square" lIns="0" tIns="0" rIns="0" bIns="0" rtlCol="0">
            <a:noAutofit/>
          </a:bodyPr>
          <a:lstStyle/>
          <a:p>
            <a:pPr algn="r"/>
            <a:r>
              <a:rPr lang="en-US" sz="800" dirty="0">
                <a:solidFill>
                  <a:schemeClr val="tx2">
                    <a:lumMod val="75000"/>
                  </a:schemeClr>
                </a:solidFill>
                <a:latin typeface="Arial Narrow" panose="020B0606020202030204" pitchFamily="34" charset="0"/>
              </a:rPr>
              <a:t>No content below the line</a:t>
            </a:r>
          </a:p>
        </p:txBody>
      </p:sp>
      <p:sp>
        <p:nvSpPr>
          <p:cNvPr id="19" name="Rectangle 18"/>
          <p:cNvSpPr/>
          <p:nvPr userDrawn="1"/>
        </p:nvSpPr>
        <p:spPr>
          <a:xfrm>
            <a:off x="9215268" y="-4043"/>
            <a:ext cx="1039685" cy="21148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bg1"/>
                </a:solidFill>
              </a:rPr>
              <a:t>Divider + Image</a:t>
            </a:r>
            <a:endParaRPr lang="en-US" sz="1000" b="1" baseline="0" dirty="0">
              <a:solidFill>
                <a:schemeClr val="bg1"/>
              </a:solidFill>
            </a:endParaRPr>
          </a:p>
          <a:p>
            <a:pPr algn="l"/>
            <a:r>
              <a:rPr lang="en-US" sz="1000" baseline="0" dirty="0">
                <a:solidFill>
                  <a:schemeClr val="bg1"/>
                </a:solidFill>
              </a:rPr>
              <a:t>Click image icon to insert rectangular image. </a:t>
            </a:r>
            <a:endParaRPr lang="en-US" sz="1000" dirty="0">
              <a:solidFill>
                <a:schemeClr val="bg1"/>
              </a:solidFill>
            </a:endParaRPr>
          </a:p>
        </p:txBody>
      </p:sp>
      <p:cxnSp>
        <p:nvCxnSpPr>
          <p:cNvPr id="25" name="Straight Connector 24"/>
          <p:cNvCxnSpPr/>
          <p:nvPr userDrawn="1"/>
        </p:nvCxnSpPr>
        <p:spPr>
          <a:xfrm>
            <a:off x="-296716" y="6090880"/>
            <a:ext cx="296716" cy="0"/>
          </a:xfrm>
          <a:prstGeom prst="line">
            <a:avLst/>
          </a:prstGeom>
          <a:ln w="31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6" name="Indices"/>
          <p:cNvPicPr>
            <a:picLocks noChangeAspect="1"/>
          </p:cNvPicPr>
          <p:nvPr userDrawn="1"/>
        </p:nvPicPr>
        <p:blipFill>
          <a:blip r:embed="rId2"/>
          <a:stretch>
            <a:fillRect/>
          </a:stretch>
        </p:blipFill>
        <p:spPr>
          <a:xfrm>
            <a:off x="210080" y="6124451"/>
            <a:ext cx="1280160" cy="635745"/>
          </a:xfrm>
          <a:prstGeom prst="rect">
            <a:avLst/>
          </a:prstGeom>
        </p:spPr>
      </p:pic>
      <p:grpSp>
        <p:nvGrpSpPr>
          <p:cNvPr id="17" name="Group 16"/>
          <p:cNvGrpSpPr/>
          <p:nvPr userDrawn="1"/>
        </p:nvGrpSpPr>
        <p:grpSpPr>
          <a:xfrm>
            <a:off x="9215268" y="2219022"/>
            <a:ext cx="1039685" cy="1481802"/>
            <a:chOff x="9215268" y="3023356"/>
            <a:chExt cx="1039685" cy="1481802"/>
          </a:xfrm>
        </p:grpSpPr>
        <p:sp>
          <p:nvSpPr>
            <p:cNvPr id="18" name="Rectangle 17"/>
            <p:cNvSpPr/>
            <p:nvPr userDrawn="1"/>
          </p:nvSpPr>
          <p:spPr>
            <a:xfrm>
              <a:off x="9215268" y="3023356"/>
              <a:ext cx="1039685" cy="14818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bg1"/>
                  </a:solidFill>
                </a:rPr>
                <a:t>Only use </a:t>
              </a:r>
              <a:r>
                <a:rPr lang="en-US" sz="1000" b="0" baseline="0" dirty="0">
                  <a:solidFill>
                    <a:srgbClr val="D6002A"/>
                  </a:solidFill>
                </a:rPr>
                <a:t>S&amp;P Global Red </a:t>
              </a:r>
              <a:r>
                <a:rPr lang="en-US" sz="1000" b="0" baseline="0" dirty="0">
                  <a:solidFill>
                    <a:schemeClr val="bg1"/>
                  </a:solidFill>
                </a:rPr>
                <a:t>for key text high-lights, not shapes or charts. </a:t>
              </a:r>
              <a:br>
                <a:rPr lang="en-US" sz="1000" b="0" baseline="0" dirty="0">
                  <a:solidFill>
                    <a:schemeClr val="bg1"/>
                  </a:solidFill>
                </a:rPr>
              </a:br>
              <a:r>
                <a:rPr lang="en-US" sz="1000" b="0" baseline="0" dirty="0">
                  <a:solidFill>
                    <a:schemeClr val="bg1"/>
                  </a:solidFill>
                </a:rPr>
                <a:t>It’s available in the custom color palette. </a:t>
              </a:r>
            </a:p>
          </p:txBody>
        </p:sp>
        <p:sp>
          <p:nvSpPr>
            <p:cNvPr id="27" name="Rectangle 26"/>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
        <p:nvSpPr>
          <p:cNvPr id="15" name="Rectangle 14"/>
          <p:cNvSpPr/>
          <p:nvPr userDrawn="1"/>
        </p:nvSpPr>
        <p:spPr>
          <a:xfrm>
            <a:off x="-2959" y="6873240"/>
            <a:ext cx="9144000" cy="342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20" name="Rectangle 19"/>
          <p:cNvSpPr/>
          <p:nvPr userDrawn="1"/>
        </p:nvSpPr>
        <p:spPr>
          <a:xfrm>
            <a:off x="0" y="6879917"/>
            <a:ext cx="9153939" cy="367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21" name="Rectangle 20"/>
          <p:cNvSpPr/>
          <p:nvPr userDrawn="1"/>
        </p:nvSpPr>
        <p:spPr>
          <a:xfrm>
            <a:off x="-2959" y="6873240"/>
            <a:ext cx="9144000" cy="3428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22" name="Rectangle 21"/>
          <p:cNvSpPr/>
          <p:nvPr userDrawn="1"/>
        </p:nvSpPr>
        <p:spPr>
          <a:xfrm>
            <a:off x="4472630" y="6886532"/>
            <a:ext cx="4640580" cy="286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1000" b="1" baseline="0" dirty="0">
                <a:solidFill>
                  <a:schemeClr val="bg1"/>
                </a:solidFill>
              </a:rPr>
              <a:t>Footer :  </a:t>
            </a:r>
            <a:r>
              <a:rPr lang="en-US" sz="1000" baseline="0" dirty="0">
                <a:solidFill>
                  <a:schemeClr val="bg1"/>
                </a:solidFill>
                <a:sym typeface="Wingdings 3" panose="05040102010807070707" pitchFamily="18" charset="2"/>
              </a:rPr>
              <a:t>Never change the footer text on individual slides. Change, t</a:t>
            </a:r>
            <a:r>
              <a:rPr lang="en-US" sz="1000" baseline="0" dirty="0">
                <a:solidFill>
                  <a:schemeClr val="bg1"/>
                </a:solidFill>
              </a:rPr>
              <a:t>urn on or off footer by using Insert </a:t>
            </a:r>
            <a:r>
              <a:rPr lang="en-US" sz="1000" baseline="0" dirty="0">
                <a:solidFill>
                  <a:schemeClr val="bg1"/>
                </a:solidFill>
                <a:sym typeface="Wingdings 3" panose="05040102010807070707" pitchFamily="18" charset="2"/>
              </a:rPr>
              <a:t> Header &amp; Footer Enter / change text  Click Apply All. </a:t>
            </a:r>
            <a:endParaRPr lang="en-US" sz="1000" baseline="0" dirty="0">
              <a:solidFill>
                <a:schemeClr val="bg1"/>
              </a:solidFill>
            </a:endParaRPr>
          </a:p>
        </p:txBody>
      </p:sp>
      <p:sp>
        <p:nvSpPr>
          <p:cNvPr id="23" name="TextBox 22"/>
          <p:cNvSpPr txBox="1"/>
          <p:nvPr userDrawn="1"/>
        </p:nvSpPr>
        <p:spPr>
          <a:xfrm>
            <a:off x="18645" y="6883558"/>
            <a:ext cx="677372" cy="142555"/>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Data color order</a:t>
            </a:r>
            <a:r>
              <a:rPr lang="en-US" sz="800" baseline="0" dirty="0">
                <a:solidFill>
                  <a:schemeClr val="bg1"/>
                </a:solidFill>
                <a:latin typeface="Arial Narrow" panose="020B0606020202030204" pitchFamily="34" charset="0"/>
              </a:rPr>
              <a:t>:</a:t>
            </a:r>
            <a:endParaRPr lang="en-US" sz="800" dirty="0">
              <a:solidFill>
                <a:schemeClr val="bg1"/>
              </a:solidFill>
              <a:latin typeface="Arial Narrow" panose="020B0606020202030204" pitchFamily="34" charset="0"/>
            </a:endParaRPr>
          </a:p>
        </p:txBody>
      </p:sp>
      <p:sp>
        <p:nvSpPr>
          <p:cNvPr id="24" name="TextBox 23"/>
          <p:cNvSpPr txBox="1"/>
          <p:nvPr userDrawn="1"/>
        </p:nvSpPr>
        <p:spPr>
          <a:xfrm>
            <a:off x="2509157" y="7042641"/>
            <a:ext cx="990472" cy="136444"/>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Used with accent colors: </a:t>
            </a:r>
          </a:p>
        </p:txBody>
      </p:sp>
      <p:grpSp>
        <p:nvGrpSpPr>
          <p:cNvPr id="26" name="Group 25"/>
          <p:cNvGrpSpPr/>
          <p:nvPr userDrawn="1"/>
        </p:nvGrpSpPr>
        <p:grpSpPr>
          <a:xfrm>
            <a:off x="679056" y="6907927"/>
            <a:ext cx="1558450" cy="100584"/>
            <a:chOff x="914339" y="6913770"/>
            <a:chExt cx="1558450" cy="100584"/>
          </a:xfrm>
        </p:grpSpPr>
        <p:sp>
          <p:nvSpPr>
            <p:cNvPr id="28" name="Rectangle 27"/>
            <p:cNvSpPr/>
            <p:nvPr/>
          </p:nvSpPr>
          <p:spPr>
            <a:xfrm>
              <a:off x="914339" y="6913770"/>
              <a:ext cx="100584" cy="100584"/>
            </a:xfrm>
            <a:prstGeom prst="rect">
              <a:avLst/>
            </a:prstGeom>
            <a:solidFill>
              <a:srgbClr val="4F99C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29" name="Rectangle 28"/>
            <p:cNvSpPr/>
            <p:nvPr/>
          </p:nvSpPr>
          <p:spPr>
            <a:xfrm>
              <a:off x="1138627" y="6913770"/>
              <a:ext cx="100584" cy="100584"/>
            </a:xfrm>
            <a:prstGeom prst="rect">
              <a:avLst/>
            </a:prstGeom>
            <a:solidFill>
              <a:srgbClr val="FCB31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30" name="Rectangle 29"/>
            <p:cNvSpPr/>
            <p:nvPr/>
          </p:nvSpPr>
          <p:spPr>
            <a:xfrm>
              <a:off x="1026483" y="6913770"/>
              <a:ext cx="100584" cy="100584"/>
            </a:xfrm>
            <a:prstGeom prst="rect">
              <a:avLst/>
            </a:prstGeom>
            <a:solidFill>
              <a:srgbClr val="002B5F"/>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1" name="Rectangle 30"/>
            <p:cNvSpPr/>
            <p:nvPr/>
          </p:nvSpPr>
          <p:spPr>
            <a:xfrm>
              <a:off x="1250771" y="6913770"/>
              <a:ext cx="100584" cy="100584"/>
            </a:xfrm>
            <a:prstGeom prst="rect">
              <a:avLst/>
            </a:prstGeom>
            <a:solidFill>
              <a:srgbClr val="50280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2" name="Rectangle 31"/>
            <p:cNvSpPr/>
            <p:nvPr/>
          </p:nvSpPr>
          <p:spPr>
            <a:xfrm>
              <a:off x="1362915" y="6913770"/>
              <a:ext cx="100584" cy="100584"/>
            </a:xfrm>
            <a:prstGeom prst="rect">
              <a:avLst/>
            </a:prstGeom>
            <a:solidFill>
              <a:srgbClr val="DE8BA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3" name="Rectangle 32"/>
            <p:cNvSpPr/>
            <p:nvPr/>
          </p:nvSpPr>
          <p:spPr>
            <a:xfrm>
              <a:off x="1475059" y="6913770"/>
              <a:ext cx="100584" cy="100584"/>
            </a:xfrm>
            <a:prstGeom prst="rect">
              <a:avLst/>
            </a:prstGeom>
            <a:solidFill>
              <a:srgbClr val="6A035C"/>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4" name="Rectangle 33"/>
            <p:cNvSpPr/>
            <p:nvPr/>
          </p:nvSpPr>
          <p:spPr>
            <a:xfrm>
              <a:off x="1587203" y="6913770"/>
              <a:ext cx="100584" cy="100584"/>
            </a:xfrm>
            <a:prstGeom prst="rect">
              <a:avLst/>
            </a:prstGeom>
            <a:solidFill>
              <a:srgbClr val="00B3A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5" name="Rectangle 34"/>
            <p:cNvSpPr/>
            <p:nvPr/>
          </p:nvSpPr>
          <p:spPr>
            <a:xfrm>
              <a:off x="1699347" y="6913770"/>
              <a:ext cx="100584" cy="100584"/>
            </a:xfrm>
            <a:prstGeom prst="rect">
              <a:avLst/>
            </a:prstGeom>
            <a:solidFill>
              <a:srgbClr val="004D4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36" name="Rectangle 35"/>
            <p:cNvSpPr/>
            <p:nvPr/>
          </p:nvSpPr>
          <p:spPr>
            <a:xfrm>
              <a:off x="1811491" y="6913770"/>
              <a:ext cx="100584" cy="100584"/>
            </a:xfrm>
            <a:prstGeom prst="rect">
              <a:avLst/>
            </a:prstGeom>
            <a:solidFill>
              <a:srgbClr val="F79668"/>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37" name="Rectangle 36"/>
            <p:cNvSpPr/>
            <p:nvPr/>
          </p:nvSpPr>
          <p:spPr>
            <a:xfrm>
              <a:off x="1923635" y="6913770"/>
              <a:ext cx="100584" cy="100584"/>
            </a:xfrm>
            <a:prstGeom prst="rect">
              <a:avLst/>
            </a:prstGeom>
            <a:solidFill>
              <a:srgbClr val="7123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kkurat Pro" pitchFamily="34" charset="0"/>
                <a:cs typeface="Arial"/>
              </a:endParaRPr>
            </a:p>
          </p:txBody>
        </p:sp>
        <p:sp>
          <p:nvSpPr>
            <p:cNvPr id="38" name="Rectangle 37"/>
            <p:cNvSpPr/>
            <p:nvPr/>
          </p:nvSpPr>
          <p:spPr>
            <a:xfrm>
              <a:off x="2035779" y="6913770"/>
              <a:ext cx="100584" cy="100584"/>
            </a:xfrm>
            <a:prstGeom prst="rect">
              <a:avLst/>
            </a:prstGeom>
            <a:solidFill>
              <a:srgbClr val="908EC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9" name="Rectangle 38"/>
            <p:cNvSpPr/>
            <p:nvPr/>
          </p:nvSpPr>
          <p:spPr>
            <a:xfrm>
              <a:off x="2147923" y="6913770"/>
              <a:ext cx="100584" cy="100584"/>
            </a:xfrm>
            <a:prstGeom prst="rect">
              <a:avLst/>
            </a:prstGeom>
            <a:solidFill>
              <a:srgbClr val="37237B"/>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40" name="Rectangle 39"/>
            <p:cNvSpPr/>
            <p:nvPr/>
          </p:nvSpPr>
          <p:spPr>
            <a:xfrm>
              <a:off x="2260067" y="6913770"/>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41" name="Rectangle 40"/>
            <p:cNvSpPr/>
            <p:nvPr/>
          </p:nvSpPr>
          <p:spPr>
            <a:xfrm>
              <a:off x="2372205" y="6913770"/>
              <a:ext cx="100584" cy="100584"/>
            </a:xfrm>
            <a:prstGeom prst="rect">
              <a:avLst/>
            </a:prstGeom>
            <a:solidFill>
              <a:srgbClr val="2C3B0D"/>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kkurat Pro" pitchFamily="34" charset="0"/>
                <a:cs typeface="Arial"/>
              </a:endParaRPr>
            </a:p>
          </p:txBody>
        </p:sp>
      </p:grpSp>
      <p:sp>
        <p:nvSpPr>
          <p:cNvPr id="42" name="TextBox 41"/>
          <p:cNvSpPr txBox="1"/>
          <p:nvPr userDrawn="1"/>
        </p:nvSpPr>
        <p:spPr>
          <a:xfrm>
            <a:off x="2306868" y="6883558"/>
            <a:ext cx="1280160" cy="142555"/>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Complimentary colors:</a:t>
            </a:r>
          </a:p>
        </p:txBody>
      </p:sp>
      <p:grpSp>
        <p:nvGrpSpPr>
          <p:cNvPr id="43" name="Group 42"/>
          <p:cNvGrpSpPr/>
          <p:nvPr userDrawn="1"/>
        </p:nvGrpSpPr>
        <p:grpSpPr>
          <a:xfrm>
            <a:off x="2319218" y="7022893"/>
            <a:ext cx="164223" cy="91440"/>
            <a:chOff x="2279174" y="7027888"/>
            <a:chExt cx="164223" cy="91440"/>
          </a:xfrm>
        </p:grpSpPr>
        <p:cxnSp>
          <p:nvCxnSpPr>
            <p:cNvPr id="44" name="Straight Arrow Connector 43"/>
            <p:cNvCxnSpPr>
              <a:cxnSpLocks/>
            </p:cNvCxnSpPr>
            <p:nvPr userDrawn="1"/>
          </p:nvCxnSpPr>
          <p:spPr>
            <a:xfrm>
              <a:off x="2279174" y="7114593"/>
              <a:ext cx="164223" cy="0"/>
            </a:xfrm>
            <a:prstGeom prst="straightConnector1">
              <a:avLst/>
            </a:prstGeom>
            <a:ln w="95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cxnSpLocks/>
            </p:cNvCxnSpPr>
            <p:nvPr userDrawn="1"/>
          </p:nvCxnSpPr>
          <p:spPr>
            <a:xfrm flipV="1">
              <a:off x="2281672" y="7027888"/>
              <a:ext cx="0" cy="9144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userDrawn="1"/>
        </p:nvGrpSpPr>
        <p:grpSpPr>
          <a:xfrm>
            <a:off x="3459665" y="7065273"/>
            <a:ext cx="778165" cy="100584"/>
            <a:chOff x="1566748" y="7022234"/>
            <a:chExt cx="778165" cy="100584"/>
          </a:xfrm>
        </p:grpSpPr>
        <p:sp>
          <p:nvSpPr>
            <p:cNvPr id="47" name="Rectangle 46"/>
            <p:cNvSpPr/>
            <p:nvPr userDrawn="1"/>
          </p:nvSpPr>
          <p:spPr>
            <a:xfrm>
              <a:off x="1566748" y="7022234"/>
              <a:ext cx="100584" cy="100584"/>
            </a:xfrm>
            <a:prstGeom prst="rect">
              <a:avLst/>
            </a:prstGeom>
            <a:solidFill>
              <a:srgbClr val="007EAE"/>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48" name="Rectangle 47"/>
            <p:cNvSpPr/>
            <p:nvPr userDrawn="1"/>
          </p:nvSpPr>
          <p:spPr>
            <a:xfrm>
              <a:off x="1793022" y="7022234"/>
              <a:ext cx="100584" cy="100584"/>
            </a:xfrm>
            <a:prstGeom prst="rect">
              <a:avLst/>
            </a:prstGeom>
            <a:solidFill>
              <a:srgbClr val="C4006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49" name="Rectangle 48"/>
            <p:cNvSpPr/>
            <p:nvPr userDrawn="1"/>
          </p:nvSpPr>
          <p:spPr>
            <a:xfrm>
              <a:off x="1679885" y="7022234"/>
              <a:ext cx="100584" cy="100584"/>
            </a:xfrm>
            <a:prstGeom prst="rect">
              <a:avLst/>
            </a:prstGeom>
            <a:solidFill>
              <a:srgbClr val="FFAC1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0" name="Rectangle 49"/>
            <p:cNvSpPr/>
            <p:nvPr userDrawn="1"/>
          </p:nvSpPr>
          <p:spPr>
            <a:xfrm>
              <a:off x="1906159" y="7022234"/>
              <a:ext cx="100584" cy="100584"/>
            </a:xfrm>
            <a:prstGeom prst="rect">
              <a:avLst/>
            </a:prstGeom>
            <a:solidFill>
              <a:srgbClr val="08C3A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1" name="Rectangle 50"/>
            <p:cNvSpPr/>
            <p:nvPr userDrawn="1"/>
          </p:nvSpPr>
          <p:spPr>
            <a:xfrm>
              <a:off x="2019296" y="7022234"/>
              <a:ext cx="100584" cy="100584"/>
            </a:xfrm>
            <a:prstGeom prst="rect">
              <a:avLst/>
            </a:prstGeom>
            <a:solidFill>
              <a:srgbClr val="F36C3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2" name="Rectangle 51"/>
            <p:cNvSpPr/>
            <p:nvPr userDrawn="1"/>
          </p:nvSpPr>
          <p:spPr>
            <a:xfrm>
              <a:off x="2132432" y="7022234"/>
              <a:ext cx="100584" cy="100584"/>
            </a:xfrm>
            <a:prstGeom prst="rect">
              <a:avLst/>
            </a:prstGeom>
            <a:solidFill>
              <a:srgbClr val="6A6AB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3" name="Rectangle 52"/>
            <p:cNvSpPr/>
            <p:nvPr userDrawn="1"/>
          </p:nvSpPr>
          <p:spPr>
            <a:xfrm>
              <a:off x="2244329" y="7022234"/>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54" name="Group 53"/>
          <p:cNvGrpSpPr/>
          <p:nvPr userDrawn="1"/>
        </p:nvGrpSpPr>
        <p:grpSpPr>
          <a:xfrm>
            <a:off x="3174448" y="6907927"/>
            <a:ext cx="549776" cy="100584"/>
            <a:chOff x="3141899" y="6907927"/>
            <a:chExt cx="549776" cy="100584"/>
          </a:xfrm>
        </p:grpSpPr>
        <p:sp>
          <p:nvSpPr>
            <p:cNvPr id="55" name="Rectangle 54"/>
            <p:cNvSpPr/>
            <p:nvPr/>
          </p:nvSpPr>
          <p:spPr>
            <a:xfrm>
              <a:off x="3141899" y="6907927"/>
              <a:ext cx="100584" cy="100584"/>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6" name="Rectangle 55"/>
            <p:cNvSpPr/>
            <p:nvPr/>
          </p:nvSpPr>
          <p:spPr>
            <a:xfrm>
              <a:off x="3366495" y="6907927"/>
              <a:ext cx="100584" cy="100584"/>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57" name="Rectangle 56"/>
            <p:cNvSpPr/>
            <p:nvPr/>
          </p:nvSpPr>
          <p:spPr>
            <a:xfrm>
              <a:off x="3254197" y="6907927"/>
              <a:ext cx="100584" cy="100584"/>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8" name="Rectangle 57"/>
            <p:cNvSpPr/>
            <p:nvPr/>
          </p:nvSpPr>
          <p:spPr>
            <a:xfrm>
              <a:off x="3478793" y="6907927"/>
              <a:ext cx="100584" cy="100584"/>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9" name="Rectangle 58"/>
            <p:cNvSpPr/>
            <p:nvPr/>
          </p:nvSpPr>
          <p:spPr>
            <a:xfrm>
              <a:off x="3591091" y="6907927"/>
              <a:ext cx="100584" cy="100584"/>
            </a:xfrm>
            <a:prstGeom prst="rect">
              <a:avLst/>
            </a:prstGeom>
            <a:solidFill>
              <a:srgbClr val="CCCCCC"/>
            </a:solidFill>
            <a:ln w="3175">
              <a:solidFill>
                <a:srgbClr val="A7A9AC"/>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60" name="Group 59"/>
          <p:cNvGrpSpPr/>
          <p:nvPr userDrawn="1"/>
        </p:nvGrpSpPr>
        <p:grpSpPr>
          <a:xfrm>
            <a:off x="3809159" y="6907927"/>
            <a:ext cx="549777" cy="100584"/>
            <a:chOff x="2057435" y="7026985"/>
            <a:chExt cx="549777" cy="100584"/>
          </a:xfrm>
        </p:grpSpPr>
        <p:sp>
          <p:nvSpPr>
            <p:cNvPr id="61" name="Rectangle 60"/>
            <p:cNvSpPr/>
            <p:nvPr/>
          </p:nvSpPr>
          <p:spPr>
            <a:xfrm>
              <a:off x="2057435" y="7026985"/>
              <a:ext cx="100584" cy="100584"/>
            </a:xfrm>
            <a:prstGeom prst="rect">
              <a:avLst/>
            </a:prstGeom>
            <a:solidFill>
              <a:srgbClr val="47372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2" name="Rectangle 61"/>
            <p:cNvSpPr/>
            <p:nvPr/>
          </p:nvSpPr>
          <p:spPr>
            <a:xfrm>
              <a:off x="2282031" y="7026985"/>
              <a:ext cx="100584" cy="100584"/>
            </a:xfrm>
            <a:prstGeom prst="rect">
              <a:avLst/>
            </a:prstGeom>
            <a:solidFill>
              <a:srgbClr val="A3938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63" name="Rectangle 62"/>
            <p:cNvSpPr/>
            <p:nvPr/>
          </p:nvSpPr>
          <p:spPr>
            <a:xfrm>
              <a:off x="2169733" y="7026985"/>
              <a:ext cx="100584" cy="100584"/>
            </a:xfrm>
            <a:prstGeom prst="rect">
              <a:avLst/>
            </a:prstGeom>
            <a:solidFill>
              <a:srgbClr val="7A685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4" name="Rectangle 63"/>
            <p:cNvSpPr/>
            <p:nvPr/>
          </p:nvSpPr>
          <p:spPr>
            <a:xfrm>
              <a:off x="2394329" y="7026985"/>
              <a:ext cx="100584" cy="100584"/>
            </a:xfrm>
            <a:prstGeom prst="rect">
              <a:avLst/>
            </a:prstGeom>
            <a:solidFill>
              <a:srgbClr val="B7A99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5" name="Rectangle 64"/>
            <p:cNvSpPr/>
            <p:nvPr/>
          </p:nvSpPr>
          <p:spPr>
            <a:xfrm>
              <a:off x="2506628" y="7026985"/>
              <a:ext cx="100584" cy="100584"/>
            </a:xfrm>
            <a:prstGeom prst="rect">
              <a:avLst/>
            </a:prstGeom>
            <a:solidFill>
              <a:srgbClr val="CEC2B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spTree>
    <p:extLst>
      <p:ext uri="{BB962C8B-B14F-4D97-AF65-F5344CB8AC3E}">
        <p14:creationId xmlns:p14="http://schemas.microsoft.com/office/powerpoint/2010/main" val="1502752292"/>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a:xfrm>
            <a:off x="310896" y="1371600"/>
            <a:ext cx="8525440" cy="43005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81FE86-3B41-4EE0-90FC-4EB5565E368D}" type="datetime1">
              <a:rPr lang="en-US" smtClean="0"/>
              <a:t>9/12/2017</a:t>
            </a:fld>
            <a:endParaRPr lang="en-US"/>
          </a:p>
        </p:txBody>
      </p:sp>
      <p:sp>
        <p:nvSpPr>
          <p:cNvPr id="5" name="Footer Placeholder 4"/>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9" name="Text Placeholder 11"/>
          <p:cNvSpPr>
            <a:spLocks noGrp="1"/>
          </p:cNvSpPr>
          <p:nvPr>
            <p:ph type="body" sz="quarter" idx="15"/>
          </p:nvPr>
        </p:nvSpPr>
        <p:spPr>
          <a:xfrm>
            <a:off x="310897" y="5672139"/>
            <a:ext cx="851916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Edit Master text styles</a:t>
            </a:r>
          </a:p>
          <a:p>
            <a:pPr lvl="1"/>
            <a:r>
              <a:rPr lang="en-US" smtClean="0"/>
              <a:t>Second level</a:t>
            </a:r>
          </a:p>
        </p:txBody>
      </p:sp>
      <p:sp>
        <p:nvSpPr>
          <p:cNvPr id="13" name="Rectangle 12"/>
          <p:cNvSpPr/>
          <p:nvPr userDrawn="1"/>
        </p:nvSpPr>
        <p:spPr>
          <a:xfrm>
            <a:off x="9215268" y="-4042"/>
            <a:ext cx="1039685" cy="3135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 No subtitle</a:t>
            </a:r>
          </a:p>
          <a:p>
            <a:pPr algn="l"/>
            <a:r>
              <a:rPr lang="en-US" sz="1000" b="0" baseline="0" dirty="0">
                <a:solidFill>
                  <a:schemeClr val="tx1"/>
                </a:solidFill>
              </a:rPr>
              <a:t>Level 1 has a bullet turned on – you can turn bullets off by marking the Level 1 text and unclick the bullet icon on the Home Tab. </a:t>
            </a:r>
          </a:p>
          <a:p>
            <a:pPr algn="l"/>
            <a:endParaRPr lang="en-US" sz="1000" b="0" baseline="0" dirty="0">
              <a:solidFill>
                <a:schemeClr val="tx1"/>
              </a:solidFill>
            </a:endParaRPr>
          </a:p>
          <a:p>
            <a:pPr algn="l"/>
            <a:endParaRPr lang="en-US" sz="1000" b="0" baseline="0" dirty="0">
              <a:solidFill>
                <a:schemeClr val="tx1"/>
              </a:solidFill>
            </a:endParaRPr>
          </a:p>
          <a:p>
            <a:pPr algn="l"/>
            <a:r>
              <a:rPr lang="en-US" sz="1000" b="0" baseline="0" dirty="0">
                <a:solidFill>
                  <a:schemeClr val="tx1"/>
                </a:solidFill>
              </a:rPr>
              <a:t>To get to the next bullet level, use “Increase List level” on the Home Tab. </a:t>
            </a:r>
          </a:p>
        </p:txBody>
      </p:sp>
      <p:pic>
        <p:nvPicPr>
          <p:cNvPr id="14" name="bullets"/>
          <p:cNvPicPr>
            <a:picLocks noChangeAspect="1"/>
          </p:cNvPicPr>
          <p:nvPr userDrawn="1"/>
        </p:nvPicPr>
        <p:blipFill rotWithShape="1">
          <a:blip r:embed="rId2"/>
          <a:srcRect l="3717" t="5566" r="8072" b="8645"/>
          <a:stretch/>
        </p:blipFill>
        <p:spPr>
          <a:xfrm>
            <a:off x="9277715" y="1750216"/>
            <a:ext cx="295776" cy="241890"/>
          </a:xfrm>
          <a:prstGeom prst="rect">
            <a:avLst/>
          </a:prstGeom>
          <a:ln>
            <a:noFill/>
          </a:ln>
        </p:spPr>
      </p:pic>
      <p:pic>
        <p:nvPicPr>
          <p:cNvPr id="15" name="increase list level"/>
          <p:cNvPicPr>
            <a:picLocks noChangeAspect="1"/>
          </p:cNvPicPr>
          <p:nvPr userDrawn="1"/>
        </p:nvPicPr>
        <p:blipFill rotWithShape="1">
          <a:blip r:embed="rId3"/>
          <a:srcRect l="3946" t="825" r="7728" b="5818"/>
          <a:stretch/>
        </p:blipFill>
        <p:spPr>
          <a:xfrm>
            <a:off x="9276091" y="2834949"/>
            <a:ext cx="417328" cy="241890"/>
          </a:xfrm>
          <a:prstGeom prst="rect">
            <a:avLst/>
          </a:prstGeom>
        </p:spPr>
      </p:pic>
      <p:grpSp>
        <p:nvGrpSpPr>
          <p:cNvPr id="12" name="Group 11"/>
          <p:cNvGrpSpPr/>
          <p:nvPr userDrawn="1"/>
        </p:nvGrpSpPr>
        <p:grpSpPr>
          <a:xfrm>
            <a:off x="9215268" y="3230090"/>
            <a:ext cx="1039685" cy="1481802"/>
            <a:chOff x="9215268" y="3023356"/>
            <a:chExt cx="1039685" cy="1481802"/>
          </a:xfrm>
        </p:grpSpPr>
        <p:sp>
          <p:nvSpPr>
            <p:cNvPr id="17" name="Rectangle 16"/>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8" name="Rectangle 17"/>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3787866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0896" y="219456"/>
            <a:ext cx="8519160" cy="865273"/>
          </a:xfrm>
          <a:prstGeom prst="rect">
            <a:avLst/>
          </a:prstGeom>
          <a:ln w="3175">
            <a:noFill/>
            <a:prstDash val="dash"/>
          </a:ln>
        </p:spPr>
        <p:txBody>
          <a:bodyPr vert="horz" lIns="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10896" y="1371600"/>
            <a:ext cx="8525440" cy="4300151"/>
          </a:xfrm>
          <a:prstGeom prst="rect">
            <a:avLst/>
          </a:prstGeom>
          <a:ln>
            <a:noFill/>
          </a:ln>
        </p:spPr>
        <p:txBody>
          <a:bodyPr vert="horz" lIns="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309590" y="-180"/>
            <a:ext cx="1529615" cy="206650"/>
          </a:xfrm>
          <a:prstGeom prst="rect">
            <a:avLst/>
          </a:prstGeom>
        </p:spPr>
        <p:txBody>
          <a:bodyPr vert="horz" lIns="91440" tIns="0" rIns="0" bIns="0" rtlCol="0" anchor="ctr"/>
          <a:lstStyle>
            <a:lvl1pPr algn="r">
              <a:defRPr sz="900">
                <a:solidFill>
                  <a:schemeClr val="tx1">
                    <a:tint val="75000"/>
                  </a:schemeClr>
                </a:solidFill>
              </a:defRPr>
            </a:lvl1pPr>
          </a:lstStyle>
          <a:p>
            <a:fld id="{A4131837-374B-4FEC-83D4-595B64A39562}" type="datetime1">
              <a:rPr lang="en-US" smtClean="0"/>
              <a:t>9/12/2017</a:t>
            </a:fld>
            <a:endParaRPr lang="en-US" dirty="0"/>
          </a:p>
        </p:txBody>
      </p:sp>
      <p:sp>
        <p:nvSpPr>
          <p:cNvPr id="5" name="Footer Placeholder 4"/>
          <p:cNvSpPr>
            <a:spLocks noGrp="1"/>
          </p:cNvSpPr>
          <p:nvPr>
            <p:ph type="ftr" sz="quarter" idx="3"/>
          </p:nvPr>
        </p:nvSpPr>
        <p:spPr>
          <a:xfrm>
            <a:off x="2580003" y="6316980"/>
            <a:ext cx="5800092" cy="365113"/>
          </a:xfrm>
          <a:prstGeom prst="rect">
            <a:avLst/>
          </a:prstGeom>
        </p:spPr>
        <p:txBody>
          <a:bodyPr vert="horz" lIns="0" tIns="0" rIns="0" bIns="0" rtlCol="0" anchor="b"/>
          <a:lstStyle>
            <a:lvl1pPr algn="r">
              <a:defRPr sz="900">
                <a:solidFill>
                  <a:schemeClr val="tx1">
                    <a:tint val="75000"/>
                  </a:schemeClr>
                </a:solidFill>
              </a:defRPr>
            </a:lvl1pPr>
          </a:lstStyle>
          <a:p>
            <a:r>
              <a:rPr lang="en-US"/>
              <a:t>To change, turn on or off footer: Inset &gt; Header &amp; Footer &gt; Enter / change text &gt; Click Apply All. </a:t>
            </a:r>
            <a:endParaRPr lang="en-US" dirty="0"/>
          </a:p>
        </p:txBody>
      </p:sp>
      <p:sp>
        <p:nvSpPr>
          <p:cNvPr id="6" name="Slide Number Placeholder 5"/>
          <p:cNvSpPr>
            <a:spLocks noGrp="1"/>
          </p:cNvSpPr>
          <p:nvPr>
            <p:ph type="sldNum" sz="quarter" idx="4"/>
          </p:nvPr>
        </p:nvSpPr>
        <p:spPr>
          <a:xfrm>
            <a:off x="8412480" y="6316980"/>
            <a:ext cx="428096" cy="373694"/>
          </a:xfrm>
          <a:prstGeom prst="rect">
            <a:avLst/>
          </a:prstGeom>
        </p:spPr>
        <p:txBody>
          <a:bodyPr vert="horz" lIns="91440" tIns="0" rIns="0" bIns="0" rtlCol="0" anchor="b"/>
          <a:lstStyle>
            <a:lvl1pPr algn="r">
              <a:defRPr sz="1050">
                <a:solidFill>
                  <a:schemeClr val="tx1"/>
                </a:solidFill>
              </a:defRPr>
            </a:lvl1pPr>
          </a:lstStyle>
          <a:p>
            <a:fld id="{5246FB18-5DF1-419A-B975-14AFDDD65B9F}" type="slidenum">
              <a:rPr lang="en-US" smtClean="0"/>
              <a:pPr/>
              <a:t>‹#›</a:t>
            </a:fld>
            <a:endParaRPr lang="en-US" dirty="0"/>
          </a:p>
        </p:txBody>
      </p:sp>
      <p:cxnSp>
        <p:nvCxnSpPr>
          <p:cNvPr id="7" name="Straight Connector 6"/>
          <p:cNvCxnSpPr/>
          <p:nvPr userDrawn="1"/>
        </p:nvCxnSpPr>
        <p:spPr>
          <a:xfrm>
            <a:off x="-296716" y="219293"/>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96716" y="137160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96716" y="179294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296716" y="3429754"/>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96716" y="609088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296716" y="6653049"/>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5400000" flipH="1" flipV="1">
            <a:off x="156437" y="-15240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flipH="1" flipV="1">
            <a:off x="4423642" y="-15240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flipH="1" flipV="1">
            <a:off x="8690847" y="-15240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144000" y="218663"/>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144000" y="137160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9144000" y="179294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9144000" y="3429754"/>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9144000" y="609521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9144000" y="6653049"/>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userDrawn="1"/>
        </p:nvSpPr>
        <p:spPr>
          <a:xfrm>
            <a:off x="9215268" y="5979161"/>
            <a:ext cx="1280160" cy="142555"/>
          </a:xfrm>
          <a:prstGeom prst="rect">
            <a:avLst/>
          </a:prstGeom>
          <a:noFill/>
        </p:spPr>
        <p:txBody>
          <a:bodyPr wrap="square" lIns="0" tIns="0" rIns="0" bIns="0" rtlCol="0">
            <a:noAutofit/>
          </a:bodyPr>
          <a:lstStyle/>
          <a:p>
            <a:pPr algn="l"/>
            <a:r>
              <a:rPr lang="en-US" sz="800" dirty="0">
                <a:solidFill>
                  <a:schemeClr val="bg2">
                    <a:lumMod val="75000"/>
                  </a:schemeClr>
                </a:solidFill>
                <a:latin typeface="Arial Narrow" panose="020B0606020202030204" pitchFamily="34" charset="0"/>
              </a:rPr>
              <a:t>No content below the line</a:t>
            </a:r>
          </a:p>
        </p:txBody>
      </p:sp>
      <p:sp>
        <p:nvSpPr>
          <p:cNvPr id="30" name="TextBox 29"/>
          <p:cNvSpPr txBox="1"/>
          <p:nvPr userDrawn="1"/>
        </p:nvSpPr>
        <p:spPr>
          <a:xfrm>
            <a:off x="-1340117" y="5987531"/>
            <a:ext cx="1280160" cy="142555"/>
          </a:xfrm>
          <a:prstGeom prst="rect">
            <a:avLst/>
          </a:prstGeom>
          <a:noFill/>
        </p:spPr>
        <p:txBody>
          <a:bodyPr wrap="square" lIns="0" tIns="0" rIns="0" bIns="0" rtlCol="0">
            <a:noAutofit/>
          </a:bodyPr>
          <a:lstStyle/>
          <a:p>
            <a:pPr algn="r"/>
            <a:r>
              <a:rPr lang="en-US" sz="800" dirty="0">
                <a:solidFill>
                  <a:schemeClr val="bg2">
                    <a:lumMod val="75000"/>
                  </a:schemeClr>
                </a:solidFill>
                <a:latin typeface="Arial Narrow" panose="020B0606020202030204" pitchFamily="34" charset="0"/>
              </a:rPr>
              <a:t>No content below the line</a:t>
            </a:r>
          </a:p>
        </p:txBody>
      </p:sp>
      <p:sp>
        <p:nvSpPr>
          <p:cNvPr id="19" name="Rectangle 18"/>
          <p:cNvSpPr/>
          <p:nvPr userDrawn="1"/>
        </p:nvSpPr>
        <p:spPr>
          <a:xfrm>
            <a:off x="9215268" y="-4042"/>
            <a:ext cx="1039685" cy="1796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endParaRPr lang="en-US" sz="1000" dirty="0"/>
          </a:p>
        </p:txBody>
      </p:sp>
      <p:pic>
        <p:nvPicPr>
          <p:cNvPr id="74" name="Indices"/>
          <p:cNvPicPr>
            <a:picLocks noChangeAspect="1"/>
          </p:cNvPicPr>
          <p:nvPr userDrawn="1"/>
        </p:nvPicPr>
        <p:blipFill>
          <a:blip r:embed="rId39"/>
          <a:stretch>
            <a:fillRect/>
          </a:stretch>
        </p:blipFill>
        <p:spPr>
          <a:xfrm>
            <a:off x="208135" y="6124106"/>
            <a:ext cx="1281426" cy="636375"/>
          </a:xfrm>
          <a:prstGeom prst="rect">
            <a:avLst/>
          </a:prstGeom>
        </p:spPr>
      </p:pic>
      <p:sp>
        <p:nvSpPr>
          <p:cNvPr id="70" name="Rectangle 69"/>
          <p:cNvSpPr/>
          <p:nvPr userDrawn="1"/>
        </p:nvSpPr>
        <p:spPr>
          <a:xfrm>
            <a:off x="-2959" y="6873240"/>
            <a:ext cx="9144000" cy="3428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71" name="Rectangle 70"/>
          <p:cNvSpPr/>
          <p:nvPr userDrawn="1"/>
        </p:nvSpPr>
        <p:spPr>
          <a:xfrm>
            <a:off x="4472630" y="6886532"/>
            <a:ext cx="4640580" cy="286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1000" b="1" baseline="0" dirty="0">
                <a:solidFill>
                  <a:schemeClr val="tx1"/>
                </a:solidFill>
              </a:rPr>
              <a:t>Footer :  </a:t>
            </a:r>
            <a:r>
              <a:rPr lang="en-US" sz="1000" baseline="0" dirty="0">
                <a:solidFill>
                  <a:schemeClr val="tx1"/>
                </a:solidFill>
                <a:sym typeface="Wingdings 3" panose="05040102010807070707" pitchFamily="18" charset="2"/>
              </a:rPr>
              <a:t>Never change the footer text on individual slides. Change, t</a:t>
            </a:r>
            <a:r>
              <a:rPr lang="en-US" sz="1000" baseline="0" dirty="0">
                <a:solidFill>
                  <a:schemeClr val="tx1"/>
                </a:solidFill>
              </a:rPr>
              <a:t>urn on or off footer by using Insert </a:t>
            </a:r>
            <a:r>
              <a:rPr lang="en-US" sz="1000" baseline="0" dirty="0">
                <a:solidFill>
                  <a:schemeClr val="tx1"/>
                </a:solidFill>
                <a:sym typeface="Wingdings 3" panose="05040102010807070707" pitchFamily="18" charset="2"/>
              </a:rPr>
              <a:t> Header &amp; Footer Enter / change text  Click Apply All. </a:t>
            </a:r>
            <a:endParaRPr lang="en-US" sz="1000" baseline="0" dirty="0">
              <a:solidFill>
                <a:schemeClr val="tx1"/>
              </a:solidFill>
            </a:endParaRPr>
          </a:p>
        </p:txBody>
      </p:sp>
      <p:sp>
        <p:nvSpPr>
          <p:cNvPr id="72" name="TextBox 71"/>
          <p:cNvSpPr txBox="1"/>
          <p:nvPr userDrawn="1"/>
        </p:nvSpPr>
        <p:spPr>
          <a:xfrm>
            <a:off x="18645" y="6883558"/>
            <a:ext cx="677372" cy="142555"/>
          </a:xfrm>
          <a:prstGeom prst="rect">
            <a:avLst/>
          </a:prstGeom>
          <a:noFill/>
        </p:spPr>
        <p:txBody>
          <a:bodyPr wrap="square" lIns="0" tIns="0" rIns="0" bIns="0" rtlCol="0">
            <a:noAutofit/>
          </a:bodyPr>
          <a:lstStyle/>
          <a:p>
            <a:pPr algn="l"/>
            <a:r>
              <a:rPr lang="en-US" sz="800" dirty="0">
                <a:solidFill>
                  <a:schemeClr val="tx1"/>
                </a:solidFill>
                <a:latin typeface="Arial Narrow" panose="020B0606020202030204" pitchFamily="34" charset="0"/>
              </a:rPr>
              <a:t>Data color order</a:t>
            </a:r>
            <a:r>
              <a:rPr lang="en-US" sz="800" baseline="0" dirty="0">
                <a:solidFill>
                  <a:schemeClr val="tx1"/>
                </a:solidFill>
                <a:latin typeface="Arial Narrow" panose="020B0606020202030204" pitchFamily="34" charset="0"/>
              </a:rPr>
              <a:t>:</a:t>
            </a:r>
            <a:endParaRPr lang="en-US" sz="800" dirty="0">
              <a:solidFill>
                <a:schemeClr val="tx1"/>
              </a:solidFill>
              <a:latin typeface="Arial Narrow" panose="020B0606020202030204" pitchFamily="34" charset="0"/>
            </a:endParaRPr>
          </a:p>
        </p:txBody>
      </p:sp>
      <p:grpSp>
        <p:nvGrpSpPr>
          <p:cNvPr id="73" name="Group 72"/>
          <p:cNvGrpSpPr/>
          <p:nvPr userDrawn="1"/>
        </p:nvGrpSpPr>
        <p:grpSpPr>
          <a:xfrm>
            <a:off x="3459665" y="7065273"/>
            <a:ext cx="778165" cy="100584"/>
            <a:chOff x="1566748" y="7022234"/>
            <a:chExt cx="778165" cy="100584"/>
          </a:xfrm>
        </p:grpSpPr>
        <p:sp>
          <p:nvSpPr>
            <p:cNvPr id="75" name="Rectangle 74"/>
            <p:cNvSpPr/>
            <p:nvPr userDrawn="1"/>
          </p:nvSpPr>
          <p:spPr>
            <a:xfrm>
              <a:off x="1566748" y="7022234"/>
              <a:ext cx="100584" cy="100584"/>
            </a:xfrm>
            <a:prstGeom prst="rect">
              <a:avLst/>
            </a:prstGeom>
            <a:solidFill>
              <a:srgbClr val="007EAE"/>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76" name="Rectangle 75"/>
            <p:cNvSpPr/>
            <p:nvPr userDrawn="1"/>
          </p:nvSpPr>
          <p:spPr>
            <a:xfrm>
              <a:off x="1793022" y="7022234"/>
              <a:ext cx="100584" cy="100584"/>
            </a:xfrm>
            <a:prstGeom prst="rect">
              <a:avLst/>
            </a:prstGeom>
            <a:solidFill>
              <a:srgbClr val="C4006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77" name="Rectangle 76"/>
            <p:cNvSpPr/>
            <p:nvPr userDrawn="1"/>
          </p:nvSpPr>
          <p:spPr>
            <a:xfrm>
              <a:off x="1679885" y="7022234"/>
              <a:ext cx="100584" cy="100584"/>
            </a:xfrm>
            <a:prstGeom prst="rect">
              <a:avLst/>
            </a:prstGeom>
            <a:solidFill>
              <a:srgbClr val="FFAC1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78" name="Rectangle 77"/>
            <p:cNvSpPr/>
            <p:nvPr userDrawn="1"/>
          </p:nvSpPr>
          <p:spPr>
            <a:xfrm>
              <a:off x="1906159" y="7022234"/>
              <a:ext cx="100584" cy="100584"/>
            </a:xfrm>
            <a:prstGeom prst="rect">
              <a:avLst/>
            </a:prstGeom>
            <a:solidFill>
              <a:srgbClr val="08C3A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79" name="Rectangle 78"/>
            <p:cNvSpPr/>
            <p:nvPr userDrawn="1"/>
          </p:nvSpPr>
          <p:spPr>
            <a:xfrm>
              <a:off x="2019296" y="7022234"/>
              <a:ext cx="100584" cy="100584"/>
            </a:xfrm>
            <a:prstGeom prst="rect">
              <a:avLst/>
            </a:prstGeom>
            <a:solidFill>
              <a:srgbClr val="F36C3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80" name="Rectangle 79"/>
            <p:cNvSpPr/>
            <p:nvPr userDrawn="1"/>
          </p:nvSpPr>
          <p:spPr>
            <a:xfrm>
              <a:off x="2132432" y="7022234"/>
              <a:ext cx="100584" cy="100584"/>
            </a:xfrm>
            <a:prstGeom prst="rect">
              <a:avLst/>
            </a:prstGeom>
            <a:solidFill>
              <a:srgbClr val="6A6AB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81" name="Rectangle 80"/>
            <p:cNvSpPr/>
            <p:nvPr userDrawn="1"/>
          </p:nvSpPr>
          <p:spPr>
            <a:xfrm>
              <a:off x="2244329" y="7022234"/>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sp>
        <p:nvSpPr>
          <p:cNvPr id="82" name="TextBox 81"/>
          <p:cNvSpPr txBox="1"/>
          <p:nvPr userDrawn="1"/>
        </p:nvSpPr>
        <p:spPr>
          <a:xfrm>
            <a:off x="2509157" y="7042641"/>
            <a:ext cx="990472" cy="136444"/>
          </a:xfrm>
          <a:prstGeom prst="rect">
            <a:avLst/>
          </a:prstGeom>
          <a:noFill/>
        </p:spPr>
        <p:txBody>
          <a:bodyPr wrap="square" lIns="0" tIns="0" rIns="0" bIns="0" rtlCol="0">
            <a:noAutofit/>
          </a:bodyPr>
          <a:lstStyle/>
          <a:p>
            <a:pPr algn="l"/>
            <a:r>
              <a:rPr lang="en-US" sz="800" dirty="0">
                <a:solidFill>
                  <a:schemeClr val="tx1"/>
                </a:solidFill>
                <a:latin typeface="Arial Narrow" panose="020B0606020202030204" pitchFamily="34" charset="0"/>
              </a:rPr>
              <a:t>Used with accent colors: </a:t>
            </a:r>
          </a:p>
        </p:txBody>
      </p:sp>
      <p:grpSp>
        <p:nvGrpSpPr>
          <p:cNvPr id="83" name="Group 82"/>
          <p:cNvGrpSpPr/>
          <p:nvPr userDrawn="1"/>
        </p:nvGrpSpPr>
        <p:grpSpPr>
          <a:xfrm>
            <a:off x="3174448" y="6907927"/>
            <a:ext cx="549776" cy="100584"/>
            <a:chOff x="3141899" y="6907927"/>
            <a:chExt cx="549776" cy="100584"/>
          </a:xfrm>
        </p:grpSpPr>
        <p:sp>
          <p:nvSpPr>
            <p:cNvPr id="84" name="Rectangle 83"/>
            <p:cNvSpPr/>
            <p:nvPr/>
          </p:nvSpPr>
          <p:spPr>
            <a:xfrm>
              <a:off x="3141899" y="6907927"/>
              <a:ext cx="100584" cy="100584"/>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85" name="Rectangle 84"/>
            <p:cNvSpPr/>
            <p:nvPr/>
          </p:nvSpPr>
          <p:spPr>
            <a:xfrm>
              <a:off x="3366495" y="6907927"/>
              <a:ext cx="100584" cy="100584"/>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86" name="Rectangle 85"/>
            <p:cNvSpPr/>
            <p:nvPr/>
          </p:nvSpPr>
          <p:spPr>
            <a:xfrm>
              <a:off x="3254197" y="6907927"/>
              <a:ext cx="100584" cy="100584"/>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87" name="Rectangle 86"/>
            <p:cNvSpPr/>
            <p:nvPr/>
          </p:nvSpPr>
          <p:spPr>
            <a:xfrm>
              <a:off x="3478793" y="6907927"/>
              <a:ext cx="100584" cy="100584"/>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88" name="Rectangle 87"/>
            <p:cNvSpPr/>
            <p:nvPr/>
          </p:nvSpPr>
          <p:spPr>
            <a:xfrm>
              <a:off x="3591091" y="6907927"/>
              <a:ext cx="100584" cy="100584"/>
            </a:xfrm>
            <a:prstGeom prst="rect">
              <a:avLst/>
            </a:prstGeom>
            <a:solidFill>
              <a:srgbClr val="CCCCCC"/>
            </a:solidFill>
            <a:ln w="3175">
              <a:solidFill>
                <a:srgbClr val="A7A9AC"/>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89" name="Group 88"/>
          <p:cNvGrpSpPr/>
          <p:nvPr userDrawn="1"/>
        </p:nvGrpSpPr>
        <p:grpSpPr>
          <a:xfrm>
            <a:off x="3809159" y="6907927"/>
            <a:ext cx="549777" cy="100584"/>
            <a:chOff x="2057435" y="7026985"/>
            <a:chExt cx="549777" cy="100584"/>
          </a:xfrm>
        </p:grpSpPr>
        <p:sp>
          <p:nvSpPr>
            <p:cNvPr id="90" name="Rectangle 89"/>
            <p:cNvSpPr/>
            <p:nvPr/>
          </p:nvSpPr>
          <p:spPr>
            <a:xfrm>
              <a:off x="2057435" y="7026985"/>
              <a:ext cx="100584" cy="100584"/>
            </a:xfrm>
            <a:prstGeom prst="rect">
              <a:avLst/>
            </a:prstGeom>
            <a:solidFill>
              <a:srgbClr val="47372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91" name="Rectangle 90"/>
            <p:cNvSpPr/>
            <p:nvPr/>
          </p:nvSpPr>
          <p:spPr>
            <a:xfrm>
              <a:off x="2282031" y="7026985"/>
              <a:ext cx="100584" cy="100584"/>
            </a:xfrm>
            <a:prstGeom prst="rect">
              <a:avLst/>
            </a:prstGeom>
            <a:solidFill>
              <a:srgbClr val="A3938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92" name="Rectangle 91"/>
            <p:cNvSpPr/>
            <p:nvPr/>
          </p:nvSpPr>
          <p:spPr>
            <a:xfrm>
              <a:off x="2169733" y="7026985"/>
              <a:ext cx="100584" cy="100584"/>
            </a:xfrm>
            <a:prstGeom prst="rect">
              <a:avLst/>
            </a:prstGeom>
            <a:solidFill>
              <a:srgbClr val="7A685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93" name="Rectangle 92"/>
            <p:cNvSpPr/>
            <p:nvPr/>
          </p:nvSpPr>
          <p:spPr>
            <a:xfrm>
              <a:off x="2394329" y="7026985"/>
              <a:ext cx="100584" cy="100584"/>
            </a:xfrm>
            <a:prstGeom prst="rect">
              <a:avLst/>
            </a:prstGeom>
            <a:solidFill>
              <a:srgbClr val="B7A99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94" name="Rectangle 93"/>
            <p:cNvSpPr/>
            <p:nvPr/>
          </p:nvSpPr>
          <p:spPr>
            <a:xfrm>
              <a:off x="2506628" y="7026985"/>
              <a:ext cx="100584" cy="100584"/>
            </a:xfrm>
            <a:prstGeom prst="rect">
              <a:avLst/>
            </a:prstGeom>
            <a:solidFill>
              <a:srgbClr val="CEC2B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95" name="Group 94"/>
          <p:cNvGrpSpPr/>
          <p:nvPr userDrawn="1"/>
        </p:nvGrpSpPr>
        <p:grpSpPr>
          <a:xfrm>
            <a:off x="679056" y="6907927"/>
            <a:ext cx="1558450" cy="100584"/>
            <a:chOff x="914339" y="6913770"/>
            <a:chExt cx="1558450" cy="100584"/>
          </a:xfrm>
        </p:grpSpPr>
        <p:sp>
          <p:nvSpPr>
            <p:cNvPr id="96" name="Rectangle 95"/>
            <p:cNvSpPr/>
            <p:nvPr/>
          </p:nvSpPr>
          <p:spPr>
            <a:xfrm>
              <a:off x="914339" y="6913770"/>
              <a:ext cx="100584" cy="100584"/>
            </a:xfrm>
            <a:prstGeom prst="rect">
              <a:avLst/>
            </a:prstGeom>
            <a:solidFill>
              <a:srgbClr val="4F99C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97" name="Rectangle 96"/>
            <p:cNvSpPr/>
            <p:nvPr/>
          </p:nvSpPr>
          <p:spPr>
            <a:xfrm>
              <a:off x="1138627" y="6913770"/>
              <a:ext cx="100584" cy="100584"/>
            </a:xfrm>
            <a:prstGeom prst="rect">
              <a:avLst/>
            </a:prstGeom>
            <a:solidFill>
              <a:srgbClr val="FCB31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98" name="Rectangle 97"/>
            <p:cNvSpPr/>
            <p:nvPr/>
          </p:nvSpPr>
          <p:spPr>
            <a:xfrm>
              <a:off x="1026483" y="6913770"/>
              <a:ext cx="100584" cy="100584"/>
            </a:xfrm>
            <a:prstGeom prst="rect">
              <a:avLst/>
            </a:prstGeom>
            <a:solidFill>
              <a:srgbClr val="002B5F"/>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99" name="Rectangle 98"/>
            <p:cNvSpPr/>
            <p:nvPr/>
          </p:nvSpPr>
          <p:spPr>
            <a:xfrm>
              <a:off x="1250771" y="6913770"/>
              <a:ext cx="100584" cy="100584"/>
            </a:xfrm>
            <a:prstGeom prst="rect">
              <a:avLst/>
            </a:prstGeom>
            <a:solidFill>
              <a:srgbClr val="50280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00" name="Rectangle 99"/>
            <p:cNvSpPr/>
            <p:nvPr/>
          </p:nvSpPr>
          <p:spPr>
            <a:xfrm>
              <a:off x="1362915" y="6913770"/>
              <a:ext cx="100584" cy="100584"/>
            </a:xfrm>
            <a:prstGeom prst="rect">
              <a:avLst/>
            </a:prstGeom>
            <a:solidFill>
              <a:srgbClr val="DE8BA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01" name="Rectangle 100"/>
            <p:cNvSpPr/>
            <p:nvPr/>
          </p:nvSpPr>
          <p:spPr>
            <a:xfrm>
              <a:off x="1475059" y="6913770"/>
              <a:ext cx="100584" cy="100584"/>
            </a:xfrm>
            <a:prstGeom prst="rect">
              <a:avLst/>
            </a:prstGeom>
            <a:solidFill>
              <a:srgbClr val="6A035C"/>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02" name="Rectangle 101"/>
            <p:cNvSpPr/>
            <p:nvPr/>
          </p:nvSpPr>
          <p:spPr>
            <a:xfrm>
              <a:off x="1587203" y="6913770"/>
              <a:ext cx="100584" cy="100584"/>
            </a:xfrm>
            <a:prstGeom prst="rect">
              <a:avLst/>
            </a:prstGeom>
            <a:solidFill>
              <a:srgbClr val="00B3A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03" name="Rectangle 102"/>
            <p:cNvSpPr/>
            <p:nvPr/>
          </p:nvSpPr>
          <p:spPr>
            <a:xfrm>
              <a:off x="1699347" y="6913770"/>
              <a:ext cx="100584" cy="100584"/>
            </a:xfrm>
            <a:prstGeom prst="rect">
              <a:avLst/>
            </a:prstGeom>
            <a:solidFill>
              <a:srgbClr val="004D4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104" name="Rectangle 103"/>
            <p:cNvSpPr/>
            <p:nvPr/>
          </p:nvSpPr>
          <p:spPr>
            <a:xfrm>
              <a:off x="1811491" y="6913770"/>
              <a:ext cx="100584" cy="100584"/>
            </a:xfrm>
            <a:prstGeom prst="rect">
              <a:avLst/>
            </a:prstGeom>
            <a:solidFill>
              <a:srgbClr val="F79668"/>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05" name="Rectangle 104"/>
            <p:cNvSpPr/>
            <p:nvPr/>
          </p:nvSpPr>
          <p:spPr>
            <a:xfrm>
              <a:off x="1923635" y="6913770"/>
              <a:ext cx="100584" cy="100584"/>
            </a:xfrm>
            <a:prstGeom prst="rect">
              <a:avLst/>
            </a:prstGeom>
            <a:solidFill>
              <a:srgbClr val="7123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kkurat Pro" pitchFamily="34" charset="0"/>
                <a:cs typeface="Arial"/>
              </a:endParaRPr>
            </a:p>
          </p:txBody>
        </p:sp>
        <p:sp>
          <p:nvSpPr>
            <p:cNvPr id="106" name="Rectangle 105"/>
            <p:cNvSpPr/>
            <p:nvPr/>
          </p:nvSpPr>
          <p:spPr>
            <a:xfrm>
              <a:off x="2035779" y="6913770"/>
              <a:ext cx="100584" cy="100584"/>
            </a:xfrm>
            <a:prstGeom prst="rect">
              <a:avLst/>
            </a:prstGeom>
            <a:solidFill>
              <a:srgbClr val="908EC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18" name="Rectangle 117"/>
            <p:cNvSpPr/>
            <p:nvPr/>
          </p:nvSpPr>
          <p:spPr>
            <a:xfrm>
              <a:off x="2147923" y="6913770"/>
              <a:ext cx="100584" cy="100584"/>
            </a:xfrm>
            <a:prstGeom prst="rect">
              <a:avLst/>
            </a:prstGeom>
            <a:solidFill>
              <a:srgbClr val="37237B"/>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120" name="Rectangle 119"/>
            <p:cNvSpPr/>
            <p:nvPr/>
          </p:nvSpPr>
          <p:spPr>
            <a:xfrm>
              <a:off x="2260067" y="6913770"/>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21" name="Rectangle 120"/>
            <p:cNvSpPr/>
            <p:nvPr/>
          </p:nvSpPr>
          <p:spPr>
            <a:xfrm>
              <a:off x="2372205" y="6913770"/>
              <a:ext cx="100584" cy="100584"/>
            </a:xfrm>
            <a:prstGeom prst="rect">
              <a:avLst/>
            </a:prstGeom>
            <a:solidFill>
              <a:srgbClr val="2C3B0D"/>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kkurat Pro" pitchFamily="34" charset="0"/>
                <a:cs typeface="Arial"/>
              </a:endParaRPr>
            </a:p>
          </p:txBody>
        </p:sp>
      </p:grpSp>
      <p:sp>
        <p:nvSpPr>
          <p:cNvPr id="122" name="TextBox 121"/>
          <p:cNvSpPr txBox="1"/>
          <p:nvPr userDrawn="1"/>
        </p:nvSpPr>
        <p:spPr>
          <a:xfrm>
            <a:off x="2306868" y="6883558"/>
            <a:ext cx="903639" cy="142555"/>
          </a:xfrm>
          <a:prstGeom prst="rect">
            <a:avLst/>
          </a:prstGeom>
          <a:noFill/>
        </p:spPr>
        <p:txBody>
          <a:bodyPr wrap="square" lIns="0" tIns="0" rIns="0" bIns="0" rtlCol="0">
            <a:noAutofit/>
          </a:bodyPr>
          <a:lstStyle/>
          <a:p>
            <a:pPr algn="l"/>
            <a:r>
              <a:rPr lang="en-US" sz="800" dirty="0">
                <a:solidFill>
                  <a:schemeClr val="tx1"/>
                </a:solidFill>
                <a:latin typeface="Arial Narrow" panose="020B0606020202030204" pitchFamily="34" charset="0"/>
              </a:rPr>
              <a:t>Complimentary colors:</a:t>
            </a:r>
          </a:p>
        </p:txBody>
      </p:sp>
      <p:grpSp>
        <p:nvGrpSpPr>
          <p:cNvPr id="123" name="Group 122"/>
          <p:cNvGrpSpPr/>
          <p:nvPr userDrawn="1"/>
        </p:nvGrpSpPr>
        <p:grpSpPr>
          <a:xfrm>
            <a:off x="2319218" y="7022893"/>
            <a:ext cx="164223" cy="91440"/>
            <a:chOff x="2279174" y="7027888"/>
            <a:chExt cx="164223" cy="91440"/>
          </a:xfrm>
        </p:grpSpPr>
        <p:cxnSp>
          <p:nvCxnSpPr>
            <p:cNvPr id="129" name="Straight Arrow Connector 128"/>
            <p:cNvCxnSpPr>
              <a:cxnSpLocks/>
            </p:cNvCxnSpPr>
            <p:nvPr userDrawn="1"/>
          </p:nvCxnSpPr>
          <p:spPr>
            <a:xfrm>
              <a:off x="2279174" y="7114593"/>
              <a:ext cx="16422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cxnSpLocks/>
            </p:cNvCxnSpPr>
            <p:nvPr userDrawn="1"/>
          </p:nvCxnSpPr>
          <p:spPr>
            <a:xfrm flipV="1">
              <a:off x="2281672" y="7027888"/>
              <a:ext cx="0" cy="914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98202"/>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3" r:id="rId3"/>
    <p:sldLayoutId id="2147483674" r:id="rId4"/>
    <p:sldLayoutId id="2147483663" r:id="rId5"/>
    <p:sldLayoutId id="2147483676" r:id="rId6"/>
    <p:sldLayoutId id="2147483677" r:id="rId7"/>
    <p:sldLayoutId id="2147483678" r:id="rId8"/>
    <p:sldLayoutId id="2147483662" r:id="rId9"/>
    <p:sldLayoutId id="2147483664" r:id="rId10"/>
    <p:sldLayoutId id="2147483691" r:id="rId11"/>
    <p:sldLayoutId id="2147483682" r:id="rId12"/>
    <p:sldLayoutId id="2147483668" r:id="rId13"/>
    <p:sldLayoutId id="2147483697" r:id="rId14"/>
    <p:sldLayoutId id="2147483693" r:id="rId15"/>
    <p:sldLayoutId id="2147483683" r:id="rId16"/>
    <p:sldLayoutId id="2147483698" r:id="rId17"/>
    <p:sldLayoutId id="2147483690" r:id="rId18"/>
    <p:sldLayoutId id="2147483699" r:id="rId19"/>
    <p:sldLayoutId id="2147483688" r:id="rId20"/>
    <p:sldLayoutId id="2147483692" r:id="rId21"/>
    <p:sldLayoutId id="2147483695" r:id="rId22"/>
    <p:sldLayoutId id="2147483665" r:id="rId23"/>
    <p:sldLayoutId id="2147483694" r:id="rId24"/>
    <p:sldLayoutId id="2147483681" r:id="rId25"/>
    <p:sldLayoutId id="2147483684" r:id="rId26"/>
    <p:sldLayoutId id="2147483686" r:id="rId27"/>
    <p:sldLayoutId id="2147483666" r:id="rId28"/>
    <p:sldLayoutId id="2147483667" r:id="rId29"/>
    <p:sldLayoutId id="2147483689" r:id="rId30"/>
    <p:sldLayoutId id="2147483700" r:id="rId31"/>
    <p:sldLayoutId id="2147483670" r:id="rId32"/>
    <p:sldLayoutId id="2147483671" r:id="rId33"/>
    <p:sldLayoutId id="2147483701" r:id="rId34"/>
    <p:sldLayoutId id="2147483702" r:id="rId35"/>
    <p:sldLayoutId id="2147483703" r:id="rId36"/>
    <p:sldLayoutId id="2147483704" r:id="rId37"/>
  </p:sldLayoutIdLs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169863" indent="-169863" algn="l" defTabSz="914400" rtl="0" eaLnBrk="1" latinLnBrk="0" hangingPunct="1">
        <a:lnSpc>
          <a:spcPct val="90000"/>
        </a:lnSpc>
        <a:spcBef>
          <a:spcPts val="1200"/>
        </a:spcBef>
        <a:spcAft>
          <a:spcPts val="200"/>
        </a:spcAft>
        <a:buFont typeface="Arial" panose="020B0604020202020204" pitchFamily="34" charset="0"/>
        <a:buChar char="•"/>
        <a:defRPr sz="2000" b="0" kern="1200">
          <a:solidFill>
            <a:schemeClr val="tx1"/>
          </a:solidFill>
          <a:latin typeface="+mn-lt"/>
          <a:ea typeface="+mn-ea"/>
          <a:cs typeface="+mn-cs"/>
        </a:defRPr>
      </a:lvl1pPr>
      <a:lvl2pPr marL="401638" indent="-219075" algn="l" defTabSz="914400" rtl="0" eaLnBrk="1" latinLnBrk="0" hangingPunct="1">
        <a:lnSpc>
          <a:spcPct val="90000"/>
        </a:lnSpc>
        <a:spcBef>
          <a:spcPts val="300"/>
        </a:spcBef>
        <a:spcAft>
          <a:spcPts val="0"/>
        </a:spcAft>
        <a:buFont typeface="Arial" panose="020B0604020202020204" pitchFamily="34" charset="0"/>
        <a:buChar char="–"/>
        <a:tabLst/>
        <a:defRPr sz="1800" b="0" kern="1200">
          <a:solidFill>
            <a:schemeClr val="tx1"/>
          </a:solidFill>
          <a:latin typeface="+mn-lt"/>
          <a:ea typeface="+mn-ea"/>
          <a:cs typeface="+mn-cs"/>
        </a:defRPr>
      </a:lvl2pPr>
      <a:lvl3pPr marL="569913" indent="-169863" algn="l" defTabSz="914400" rtl="0" eaLnBrk="1" latinLnBrk="0" hangingPunct="1">
        <a:lnSpc>
          <a:spcPct val="90000"/>
        </a:lnSpc>
        <a:spcBef>
          <a:spcPts val="300"/>
        </a:spcBef>
        <a:spcAft>
          <a:spcPts val="0"/>
        </a:spcAft>
        <a:buFont typeface="Wingdings" panose="05000000000000000000" pitchFamily="2" charset="2"/>
        <a:buChar char="§"/>
        <a:defRPr sz="1600" b="0" kern="1200">
          <a:solidFill>
            <a:schemeClr val="tx1"/>
          </a:solidFill>
          <a:latin typeface="+mn-lt"/>
          <a:ea typeface="+mn-ea"/>
          <a:cs typeface="+mn-cs"/>
        </a:defRPr>
      </a:lvl3pPr>
      <a:lvl4pPr marL="744538" indent="-173038" algn="l" defTabSz="914400" rtl="0" eaLnBrk="1" latinLnBrk="0" hangingPunct="1">
        <a:lnSpc>
          <a:spcPct val="90000"/>
        </a:lnSpc>
        <a:spcBef>
          <a:spcPts val="300"/>
        </a:spcBef>
        <a:buFont typeface="Arial" panose="020B0604020202020204" pitchFamily="34" charset="0"/>
        <a:buChar char="•"/>
        <a:defRPr sz="1400" b="0" kern="1200">
          <a:solidFill>
            <a:schemeClr val="tx1"/>
          </a:solidFill>
          <a:latin typeface="+mn-lt"/>
          <a:ea typeface="+mn-ea"/>
          <a:cs typeface="+mn-cs"/>
        </a:defRPr>
      </a:lvl4pPr>
      <a:lvl5pPr marL="914400" indent="-169863" algn="l" defTabSz="914400" rtl="0" eaLnBrk="1" latinLnBrk="0" hangingPunct="1">
        <a:lnSpc>
          <a:spcPct val="90000"/>
        </a:lnSpc>
        <a:spcBef>
          <a:spcPts val="300"/>
        </a:spcBef>
        <a:buFont typeface="Arial" panose="020B0604020202020204" pitchFamily="34" charset="0"/>
        <a:buChar char="–"/>
        <a:tabLst/>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A4A3A4"/>
          </p15:clr>
        </p15:guide>
        <p15:guide id="2" pos="2880" userDrawn="1">
          <p15:clr>
            <a:srgbClr val="A4A3A4"/>
          </p15:clr>
        </p15:guide>
        <p15:guide id="3" orient="horz" pos="1128" userDrawn="1">
          <p15:clr>
            <a:srgbClr val="F26B43"/>
          </p15:clr>
        </p15:guide>
        <p15:guide id="5" orient="horz" pos="864" userDrawn="1">
          <p15:clr>
            <a:srgbClr val="5ACBF0"/>
          </p15:clr>
        </p15:guide>
        <p15:guide id="6" orient="horz" pos="138" userDrawn="1">
          <p15:clr>
            <a:srgbClr val="A4A3A4"/>
          </p15:clr>
        </p15:guide>
        <p15:guide id="7" orient="horz" pos="3837" userDrawn="1">
          <p15:clr>
            <a:srgbClr val="F26B43"/>
          </p15:clr>
        </p15:guide>
        <p15:guide id="8" orient="horz" pos="4190" userDrawn="1">
          <p15:clr>
            <a:srgbClr val="A4A3A4"/>
          </p15:clr>
        </p15:guide>
        <p15:guide id="9" pos="5568" userDrawn="1">
          <p15:clr>
            <a:srgbClr val="F26B43"/>
          </p15:clr>
        </p15:guide>
        <p15:guide id="10" pos="192" userDrawn="1">
          <p15:clr>
            <a:srgbClr val="F26B43"/>
          </p15:clr>
        </p15:guide>
        <p15:guide id="12" orient="horz" pos="3573"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www.trucost.com/publication/valuing-plastic/" TargetMode="External"/><Relationship Id="rId2" Type="http://schemas.openxmlformats.org/officeDocument/2006/relationships/image" Target="../media/image55.png"/><Relationship Id="rId1" Type="http://schemas.openxmlformats.org/officeDocument/2006/relationships/slideLayout" Target="../slideLayouts/slideLayout9.xml"/><Relationship Id="rId4" Type="http://schemas.openxmlformats.org/officeDocument/2006/relationships/image" Target="../media/image56.png"/></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mailto:Libby.Bernick@spglobal.com" TargetMode="External"/><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5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g"/><Relationship Id="rId7" Type="http://schemas.openxmlformats.org/officeDocument/2006/relationships/image" Target="../media/image21.jpg"/><Relationship Id="rId12" Type="http://schemas.openxmlformats.org/officeDocument/2006/relationships/image" Target="../media/image26.png"/><Relationship Id="rId2" Type="http://schemas.openxmlformats.org/officeDocument/2006/relationships/image" Target="../media/image16.jpg"/><Relationship Id="rId1" Type="http://schemas.openxmlformats.org/officeDocument/2006/relationships/slideLayout" Target="../slideLayouts/slideLayout16.xml"/><Relationship Id="rId6" Type="http://schemas.openxmlformats.org/officeDocument/2006/relationships/image" Target="../media/image20.jpg"/><Relationship Id="rId11" Type="http://schemas.openxmlformats.org/officeDocument/2006/relationships/image" Target="../media/image25.png"/><Relationship Id="rId5" Type="http://schemas.openxmlformats.org/officeDocument/2006/relationships/image" Target="../media/image19.jpg"/><Relationship Id="rId10" Type="http://schemas.openxmlformats.org/officeDocument/2006/relationships/image" Target="../media/image24.png"/><Relationship Id="rId4" Type="http://schemas.openxmlformats.org/officeDocument/2006/relationships/image" Target="../media/image18.jp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trucost.com/publication/the-state-of-green-business-2017/"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jpg"/><Relationship Id="rId21" Type="http://schemas.openxmlformats.org/officeDocument/2006/relationships/image" Target="../media/image48.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3.xml"/><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slideLayout" Target="../slideLayouts/slideLayout35.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www.trucost.com/publication/the-norwegian-states-direct-ownership-of-companies-climate-related-risks/" TargetMode="External"/><Relationship Id="rId1" Type="http://schemas.openxmlformats.org/officeDocument/2006/relationships/slideLayout" Target="../slideLayouts/slideLayout17.xml"/><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52.JPG"/><Relationship Id="rId7" Type="http://schemas.openxmlformats.org/officeDocument/2006/relationships/chart" Target="../charts/chart3.xml"/><Relationship Id="rId2" Type="http://schemas.openxmlformats.org/officeDocument/2006/relationships/image" Target="../media/image51.png"/><Relationship Id="rId1" Type="http://schemas.openxmlformats.org/officeDocument/2006/relationships/slideLayout" Target="../slideLayouts/slideLayout9.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5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Measuring &amp; Valuing ESG Impacts</a:t>
            </a:r>
            <a:endParaRPr lang="en-US" dirty="0"/>
          </a:p>
        </p:txBody>
      </p:sp>
      <p:sp>
        <p:nvSpPr>
          <p:cNvPr id="4" name="Text Placeholder 3"/>
          <p:cNvSpPr>
            <a:spLocks noGrp="1"/>
          </p:cNvSpPr>
          <p:nvPr>
            <p:ph type="body" sz="quarter" idx="13"/>
          </p:nvPr>
        </p:nvSpPr>
        <p:spPr>
          <a:xfrm>
            <a:off x="6353089" y="298846"/>
            <a:ext cx="2446523" cy="440834"/>
          </a:xfrm>
        </p:spPr>
        <p:txBody>
          <a:bodyPr/>
          <a:lstStyle/>
          <a:p>
            <a:r>
              <a:rPr lang="en-US" sz="1100" dirty="0" smtClean="0"/>
              <a:t>Brian Werner</a:t>
            </a:r>
          </a:p>
          <a:p>
            <a:r>
              <a:rPr lang="en-US" sz="1100" dirty="0" smtClean="0"/>
              <a:t>Associate Director</a:t>
            </a:r>
          </a:p>
          <a:p>
            <a:r>
              <a:rPr lang="en-US" sz="1100" dirty="0" smtClean="0"/>
              <a:t>Trucost, a part of S&amp;P Dow Jones Indices</a:t>
            </a:r>
            <a:endParaRPr lang="en-US" sz="1100" dirty="0"/>
          </a:p>
        </p:txBody>
      </p:sp>
      <p:sp>
        <p:nvSpPr>
          <p:cNvPr id="6" name="Text Placeholder 5"/>
          <p:cNvSpPr>
            <a:spLocks noGrp="1"/>
          </p:cNvSpPr>
          <p:nvPr>
            <p:ph type="body" sz="quarter" idx="15"/>
          </p:nvPr>
        </p:nvSpPr>
        <p:spPr/>
        <p:txBody>
          <a:bodyPr/>
          <a:lstStyle/>
          <a:p>
            <a:r>
              <a:rPr lang="en-US" dirty="0" smtClean="0"/>
              <a:t>Copyright © 2017 by S&amp;P Global. </a:t>
            </a:r>
            <a:br>
              <a:rPr lang="en-US" dirty="0" smtClean="0"/>
            </a:br>
            <a:r>
              <a:rPr lang="en-US" dirty="0" smtClean="0"/>
              <a:t>All rights reserved.</a:t>
            </a:r>
            <a:endParaRPr lang="en-US" dirty="0"/>
          </a:p>
        </p:txBody>
      </p:sp>
      <p:pic>
        <p:nvPicPr>
          <p:cNvPr id="9" name="Picture Placeholder 9"/>
          <p:cNvPicPr>
            <a:picLocks noGrp="1" noChangeAspect="1"/>
          </p:cNvPicPr>
          <p:nvPr>
            <p:ph type="pic" sz="quarter" idx="16"/>
          </p:nvPr>
        </p:nvPicPr>
        <p:blipFill>
          <a:blip r:embed="rId2">
            <a:extLst>
              <a:ext uri="{28A0092B-C50C-407E-A947-70E740481C1C}">
                <a14:useLocalDpi xmlns:a14="http://schemas.microsoft.com/office/drawing/2010/main" val="0"/>
              </a:ext>
            </a:extLst>
          </a:blip>
          <a:stretch>
            <a:fillRect/>
          </a:stretch>
        </p:blipFill>
        <p:spPr>
          <a:xfrm>
            <a:off x="354925" y="2427717"/>
            <a:ext cx="8418265" cy="2521851"/>
          </a:xfrm>
        </p:spPr>
      </p:pic>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446768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Commodity Environmental Risk and Profit at Risk</a:t>
            </a:r>
            <a:endParaRPr lang="en-US" dirty="0"/>
          </a:p>
        </p:txBody>
      </p:sp>
      <p:sp>
        <p:nvSpPr>
          <p:cNvPr id="4" name="Slide Number Placeholder 3"/>
          <p:cNvSpPr>
            <a:spLocks noGrp="1"/>
          </p:cNvSpPr>
          <p:nvPr>
            <p:ph type="sldNum" sz="quarter" idx="11"/>
          </p:nvPr>
        </p:nvSpPr>
        <p:spPr/>
        <p:txBody>
          <a:bodyPr/>
          <a:lstStyle/>
          <a:p>
            <a:fld id="{F6AA82AC-2AC8-458F-A9D9-8FE1FAC777B4}" type="slidenum">
              <a:rPr lang="en-GB" smtClean="0"/>
              <a:pPr/>
              <a:t>10</a:t>
            </a:fld>
            <a:endParaRPr lang="en-GB" dirty="0"/>
          </a:p>
        </p:txBody>
      </p:sp>
      <p:sp>
        <p:nvSpPr>
          <p:cNvPr id="7" name="Text Placeholder 6"/>
          <p:cNvSpPr>
            <a:spLocks noGrp="1"/>
          </p:cNvSpPr>
          <p:nvPr>
            <p:ph type="body" sz="quarter" idx="15"/>
          </p:nvPr>
        </p:nvSpPr>
        <p:spPr/>
        <p:txBody>
          <a:bodyPr/>
          <a:lstStyle/>
          <a:p>
            <a:r>
              <a:rPr lang="en-US" dirty="0" smtClean="0"/>
              <a:t>Source:  </a:t>
            </a:r>
            <a:r>
              <a:rPr lang="en-US" dirty="0" err="1" smtClean="0"/>
              <a:t>Trucost</a:t>
            </a:r>
            <a:r>
              <a:rPr lang="en-US" dirty="0" smtClean="0"/>
              <a:t> Analysis</a:t>
            </a:r>
            <a:endParaRPr lang="en-US" dirty="0"/>
          </a:p>
        </p:txBody>
      </p:sp>
      <p:pic>
        <p:nvPicPr>
          <p:cNvPr id="5" name="Picture 4"/>
          <p:cNvPicPr>
            <a:picLocks noChangeAspect="1"/>
          </p:cNvPicPr>
          <p:nvPr/>
        </p:nvPicPr>
        <p:blipFill>
          <a:blip r:embed="rId2"/>
          <a:stretch>
            <a:fillRect/>
          </a:stretch>
        </p:blipFill>
        <p:spPr>
          <a:xfrm>
            <a:off x="815318" y="1286693"/>
            <a:ext cx="7519521" cy="4558936"/>
          </a:xfrm>
          <a:prstGeom prst="rect">
            <a:avLst/>
          </a:prstGeom>
        </p:spPr>
      </p:pic>
    </p:spTree>
    <p:extLst>
      <p:ext uri="{BB962C8B-B14F-4D97-AF65-F5344CB8AC3E}">
        <p14:creationId xmlns:p14="http://schemas.microsoft.com/office/powerpoint/2010/main" val="2618796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Costs of Plastic</a:t>
            </a:r>
            <a:endParaRPr lang="en-US" dirty="0"/>
          </a:p>
        </p:txBody>
      </p:sp>
      <p:sp>
        <p:nvSpPr>
          <p:cNvPr id="4" name="Slide Number Placeholder 3"/>
          <p:cNvSpPr>
            <a:spLocks noGrp="1"/>
          </p:cNvSpPr>
          <p:nvPr>
            <p:ph type="sldNum" sz="quarter" idx="12"/>
          </p:nvPr>
        </p:nvSpPr>
        <p:spPr/>
        <p:txBody>
          <a:bodyPr/>
          <a:lstStyle/>
          <a:p>
            <a:fld id="{5246FB18-5DF1-419A-B975-14AFDDD65B9F}" type="slidenum">
              <a:rPr lang="en-US" smtClean="0"/>
              <a:t>11</a:t>
            </a:fld>
            <a:endParaRPr lang="en-US"/>
          </a:p>
        </p:txBody>
      </p:sp>
      <p:pic>
        <p:nvPicPr>
          <p:cNvPr id="6" name="Picture 5"/>
          <p:cNvPicPr>
            <a:picLocks noChangeAspect="1"/>
          </p:cNvPicPr>
          <p:nvPr/>
        </p:nvPicPr>
        <p:blipFill rotWithShape="1">
          <a:blip r:embed="rId2"/>
          <a:srcRect l="30629" t="12480" r="36887" b="13579"/>
          <a:stretch/>
        </p:blipFill>
        <p:spPr>
          <a:xfrm>
            <a:off x="2076974" y="1332411"/>
            <a:ext cx="2773700" cy="3549671"/>
          </a:xfrm>
          <a:prstGeom prst="rect">
            <a:avLst/>
          </a:prstGeom>
          <a:noFill/>
          <a:ln>
            <a:solidFill>
              <a:schemeClr val="bg1">
                <a:lumMod val="50000"/>
              </a:schemeClr>
            </a:solidFill>
          </a:ln>
        </p:spPr>
      </p:pic>
      <p:sp>
        <p:nvSpPr>
          <p:cNvPr id="7" name="Text Placeholder 6"/>
          <p:cNvSpPr>
            <a:spLocks noGrp="1"/>
          </p:cNvSpPr>
          <p:nvPr>
            <p:ph type="body" sz="quarter" idx="15"/>
          </p:nvPr>
        </p:nvSpPr>
        <p:spPr>
          <a:xfrm>
            <a:off x="310896" y="5883320"/>
            <a:ext cx="8519160" cy="131254"/>
          </a:xfrm>
          <a:prstGeom prst="rect">
            <a:avLst/>
          </a:prstGeom>
        </p:spPr>
        <p:txBody>
          <a:bodyPr>
            <a:spAutoFit/>
          </a:bodyPr>
          <a:lstStyle/>
          <a:p>
            <a:r>
              <a:rPr lang="en-US" sz="1200" dirty="0" smtClean="0">
                <a:hlinkClick r:id="rId3"/>
              </a:rPr>
              <a:t>Source:  UNEP, Valuing Plastic, 2014.  http</a:t>
            </a:r>
            <a:r>
              <a:rPr lang="en-US" sz="1200" dirty="0">
                <a:hlinkClick r:id="rId3"/>
              </a:rPr>
              <a:t>://www.trucost.com/publication/valuing-plastic</a:t>
            </a:r>
            <a:r>
              <a:rPr lang="en-US" sz="1200" dirty="0" smtClean="0">
                <a:hlinkClick r:id="rId3"/>
              </a:rPr>
              <a:t>/</a:t>
            </a:r>
            <a:r>
              <a:rPr lang="en-US" sz="1200" dirty="0" smtClean="0"/>
              <a:t>      </a:t>
            </a:r>
            <a:endParaRPr lang="en-US" sz="1200" dirty="0"/>
          </a:p>
        </p:txBody>
      </p:sp>
      <p:pic>
        <p:nvPicPr>
          <p:cNvPr id="3" name="Picture 2"/>
          <p:cNvPicPr>
            <a:picLocks noChangeAspect="1"/>
          </p:cNvPicPr>
          <p:nvPr/>
        </p:nvPicPr>
        <p:blipFill>
          <a:blip r:embed="rId4"/>
          <a:stretch>
            <a:fillRect/>
          </a:stretch>
        </p:blipFill>
        <p:spPr>
          <a:xfrm>
            <a:off x="5186785" y="1231003"/>
            <a:ext cx="1736529" cy="3715466"/>
          </a:xfrm>
          <a:prstGeom prst="rect">
            <a:avLst/>
          </a:prstGeom>
        </p:spPr>
      </p:pic>
    </p:spTree>
    <p:extLst>
      <p:ext uri="{BB962C8B-B14F-4D97-AF65-F5344CB8AC3E}">
        <p14:creationId xmlns:p14="http://schemas.microsoft.com/office/powerpoint/2010/main" val="2623568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Thank you</a:t>
            </a:r>
            <a:endParaRPr lang="en-US" dirty="0"/>
          </a:p>
        </p:txBody>
      </p:sp>
      <p:sp>
        <p:nvSpPr>
          <p:cNvPr id="4" name="Slide Number Placeholder 3"/>
          <p:cNvSpPr>
            <a:spLocks noGrp="1"/>
          </p:cNvSpPr>
          <p:nvPr>
            <p:ph type="sldNum" sz="quarter" idx="12"/>
          </p:nvPr>
        </p:nvSpPr>
        <p:spPr/>
        <p:txBody>
          <a:bodyPr/>
          <a:lstStyle/>
          <a:p>
            <a:fld id="{5246FB18-5DF1-419A-B975-14AFDDD65B9F}" type="slidenum">
              <a:rPr lang="en-US" smtClean="0"/>
              <a:pPr/>
              <a:t>12</a:t>
            </a:fld>
            <a:endParaRPr lang="en-US"/>
          </a:p>
        </p:txBody>
      </p:sp>
      <p:sp>
        <p:nvSpPr>
          <p:cNvPr id="2" name="TextBox 1"/>
          <p:cNvSpPr txBox="1"/>
          <p:nvPr/>
        </p:nvSpPr>
        <p:spPr>
          <a:xfrm>
            <a:off x="310894" y="878371"/>
            <a:ext cx="5653178" cy="3078048"/>
          </a:xfrm>
          <a:prstGeom prst="rect">
            <a:avLst/>
          </a:prstGeom>
          <a:noFill/>
          <a:ln w="50800">
            <a:solidFill>
              <a:schemeClr val="bg1">
                <a:lumMod val="85000"/>
              </a:schemeClr>
            </a:solidFill>
          </a:ln>
          <a:effectLst/>
        </p:spPr>
        <p:txBody>
          <a:bodyPr wrap="square" rtlCol="0">
            <a:spAutoFit/>
          </a:bodyPr>
          <a:lstStyle/>
          <a:p>
            <a:endParaRPr lang="en-GB" dirty="0"/>
          </a:p>
        </p:txBody>
      </p:sp>
      <p:sp>
        <p:nvSpPr>
          <p:cNvPr id="3" name="TextBox 2"/>
          <p:cNvSpPr txBox="1"/>
          <p:nvPr/>
        </p:nvSpPr>
        <p:spPr>
          <a:xfrm>
            <a:off x="425106" y="982074"/>
            <a:ext cx="4299513" cy="2031325"/>
          </a:xfrm>
          <a:prstGeom prst="rect">
            <a:avLst/>
          </a:prstGeom>
          <a:noFill/>
        </p:spPr>
        <p:txBody>
          <a:bodyPr wrap="square" rtlCol="0">
            <a:spAutoFit/>
          </a:bodyPr>
          <a:lstStyle/>
          <a:p>
            <a:r>
              <a:rPr lang="en-GB" b="1" dirty="0" smtClean="0"/>
              <a:t>Brian Werner</a:t>
            </a:r>
          </a:p>
          <a:p>
            <a:endParaRPr lang="en-GB" sz="800" dirty="0" smtClean="0"/>
          </a:p>
          <a:p>
            <a:r>
              <a:rPr lang="en-GB" sz="1200" dirty="0" smtClean="0"/>
              <a:t>Associate Director | Trucost</a:t>
            </a:r>
          </a:p>
          <a:p>
            <a:endParaRPr lang="en-GB" sz="800" dirty="0"/>
          </a:p>
          <a:p>
            <a:r>
              <a:rPr lang="en-GB" sz="1200" dirty="0" smtClean="0"/>
              <a:t>55 Water Street</a:t>
            </a:r>
          </a:p>
          <a:p>
            <a:r>
              <a:rPr lang="en-GB" sz="1200" dirty="0" smtClean="0"/>
              <a:t>New York, New York </a:t>
            </a:r>
          </a:p>
          <a:p>
            <a:endParaRPr lang="en-GB" sz="800" dirty="0"/>
          </a:p>
          <a:p>
            <a:r>
              <a:rPr lang="en-GB" sz="1200" dirty="0" smtClean="0"/>
              <a:t>T +1.215.970.3083</a:t>
            </a:r>
          </a:p>
          <a:p>
            <a:r>
              <a:rPr lang="en-GB" sz="1200" dirty="0">
                <a:hlinkClick r:id="rId2"/>
              </a:rPr>
              <a:t>b</a:t>
            </a:r>
            <a:r>
              <a:rPr lang="en-GB" sz="1200" dirty="0" smtClean="0">
                <a:hlinkClick r:id="rId2"/>
              </a:rPr>
              <a:t>rian.werner@spglobal.com</a:t>
            </a:r>
            <a:r>
              <a:rPr lang="en-GB" sz="1200" dirty="0" smtClean="0"/>
              <a:t> </a:t>
            </a:r>
          </a:p>
          <a:p>
            <a:endParaRPr lang="en-GB" sz="1200" dirty="0"/>
          </a:p>
          <a:p>
            <a:endParaRPr lang="en-GB" sz="1200" dirty="0"/>
          </a:p>
        </p:txBody>
      </p:sp>
      <p:pic>
        <p:nvPicPr>
          <p:cNvPr id="5" name="Picture 4"/>
          <p:cNvPicPr>
            <a:picLocks noChangeAspect="1"/>
          </p:cNvPicPr>
          <p:nvPr/>
        </p:nvPicPr>
        <p:blipFill rotWithShape="1">
          <a:blip r:embed="rId3"/>
          <a:srcRect l="14309" t="68501" r="65369" b="15073"/>
          <a:stretch/>
        </p:blipFill>
        <p:spPr>
          <a:xfrm>
            <a:off x="425106" y="2937131"/>
            <a:ext cx="2072899" cy="919849"/>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4390266" y="982074"/>
            <a:ext cx="1347172" cy="1621789"/>
          </a:xfrm>
          <a:prstGeom prst="rect">
            <a:avLst/>
          </a:prstGeom>
        </p:spPr>
      </p:pic>
    </p:spTree>
    <p:extLst>
      <p:ext uri="{BB962C8B-B14F-4D97-AF65-F5344CB8AC3E}">
        <p14:creationId xmlns:p14="http://schemas.microsoft.com/office/powerpoint/2010/main" val="4279114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46FB18-5DF1-419A-B975-14AFDDD65B9F}" type="slidenum">
              <a:rPr lang="en-US" smtClean="0"/>
              <a:pPr/>
              <a:t>13</a:t>
            </a:fld>
            <a:endParaRPr lang="en-US"/>
          </a:p>
        </p:txBody>
      </p:sp>
      <p:sp>
        <p:nvSpPr>
          <p:cNvPr id="10" name="Content Placeholder 9"/>
          <p:cNvSpPr>
            <a:spLocks noGrp="1"/>
          </p:cNvSpPr>
          <p:nvPr>
            <p:ph idx="1"/>
          </p:nvPr>
        </p:nvSpPr>
        <p:spPr>
          <a:xfrm>
            <a:off x="310896" y="243840"/>
            <a:ext cx="8525440" cy="5428298"/>
          </a:xfrm>
        </p:spPr>
        <p:txBody>
          <a:bodyPr/>
          <a:lstStyle/>
          <a:p>
            <a:pPr marL="0" indent="0">
              <a:buNone/>
            </a:pPr>
            <a:r>
              <a:rPr lang="en-GB" sz="1050" dirty="0"/>
              <a:t>DISCLAIMER</a:t>
            </a:r>
          </a:p>
          <a:p>
            <a:pPr marL="0" indent="0">
              <a:buNone/>
            </a:pPr>
            <a:r>
              <a:rPr lang="en-GB" sz="1050" dirty="0"/>
              <a:t>Copyright © 2017 S&amp;P </a:t>
            </a:r>
            <a:r>
              <a:rPr lang="en-GB" sz="1050" dirty="0" err="1"/>
              <a:t>Trucost</a:t>
            </a:r>
            <a:r>
              <a:rPr lang="en-GB" sz="1050" dirty="0"/>
              <a:t> </a:t>
            </a:r>
            <a:r>
              <a:rPr lang="en-GB" sz="1050" dirty="0" smtClean="0"/>
              <a:t>Limited.  </a:t>
            </a:r>
            <a:r>
              <a:rPr lang="en-GB" sz="1050" dirty="0"/>
              <a:t> </a:t>
            </a:r>
            <a:r>
              <a:rPr lang="en-GB" sz="1050" dirty="0" smtClean="0"/>
              <a:t>Redistribution </a:t>
            </a:r>
            <a:r>
              <a:rPr lang="en-GB" sz="1050" dirty="0"/>
              <a:t>or reproduction in whole or in part is prohibited without written permission.</a:t>
            </a:r>
          </a:p>
          <a:p>
            <a:pPr marL="0" indent="0">
              <a:buNone/>
            </a:pPr>
            <a:r>
              <a:rPr lang="en-GB" sz="1050" dirty="0"/>
              <a:t>This document does not constitute an offer of services in jurisdictions where </a:t>
            </a:r>
            <a:r>
              <a:rPr lang="en-GB" sz="1050" dirty="0" err="1"/>
              <a:t>Trucost</a:t>
            </a:r>
            <a:r>
              <a:rPr lang="en-GB" sz="1050" dirty="0"/>
              <a:t> and its affiliates do not have the necessary licenses.  </a:t>
            </a:r>
            <a:r>
              <a:rPr lang="en-GB" sz="1050" dirty="0" err="1"/>
              <a:t>Trucost</a:t>
            </a:r>
            <a:r>
              <a:rPr lang="en-GB" sz="1050" dirty="0"/>
              <a:t> </a:t>
            </a:r>
            <a:r>
              <a:rPr lang="en-US" sz="1050" dirty="0"/>
              <a:t>is not an investment advisor, and </a:t>
            </a:r>
            <a:r>
              <a:rPr lang="en-US" sz="1050" dirty="0" err="1"/>
              <a:t>Trucost</a:t>
            </a:r>
            <a:r>
              <a:rPr lang="en-US" sz="1050" dirty="0"/>
              <a:t> makes no representation regarding the advisability of investing in any company, security, investment fund or other investment vehicle. A decision to invest in any company, security, investment fund or other investment vehicle should not be made in reliance on any of the statements set forth in this document. Prospective investors are advised to make an investment in any company, security, fund or other vehicle only after carefully considering the risks associated with investing in such funds, as detailed in an offering memorandum or similar document that is prepared by or on behalf of the issuer of the investment fund or other investment product or vehicle. </a:t>
            </a:r>
            <a:endParaRPr lang="en-GB" sz="1050" dirty="0"/>
          </a:p>
          <a:p>
            <a:pPr marL="0" indent="0">
              <a:buNone/>
            </a:pPr>
            <a:r>
              <a:rPr lang="en-GB" sz="1050" dirty="0" smtClean="0"/>
              <a:t>The </a:t>
            </a:r>
            <a:r>
              <a:rPr lang="en-GB" sz="1050" dirty="0"/>
              <a:t>materials have been prepared solely for informational purposes only based upon information generally available to the public from sources believed to be reliable.  No content contained in these materials (including credit-related analyses and data, research, valuation, models, software or other application or output therefrom) or any part thereof (“Content”) may be modified </a:t>
            </a:r>
            <a:r>
              <a:rPr lang="en-US" sz="1050" dirty="0"/>
              <a:t>reverse-engineered, reproduced or distributed in any form or by any means, or stored in a database or retrieval system, without the prior written permission of </a:t>
            </a:r>
            <a:r>
              <a:rPr lang="en-US" sz="1050" dirty="0" err="1"/>
              <a:t>Trucost</a:t>
            </a:r>
            <a:r>
              <a:rPr lang="en-US" sz="1050" dirty="0"/>
              <a:t>. The Content shall not be used for any unlawful or unauthorized purposes. </a:t>
            </a:r>
            <a:r>
              <a:rPr lang="en-US" sz="1050" dirty="0" err="1"/>
              <a:t>Trucost</a:t>
            </a:r>
            <a:r>
              <a:rPr lang="en-US" sz="1050" dirty="0"/>
              <a:t>, its parent S&amp;P Dow Jones Indices LLC and its third-party data providers and licensors (collectively the “</a:t>
            </a:r>
            <a:r>
              <a:rPr lang="en-US" sz="1050" dirty="0" err="1"/>
              <a:t>Trucost</a:t>
            </a:r>
            <a:r>
              <a:rPr lang="en-US" sz="1050" dirty="0"/>
              <a:t> Parties”) do not guarantee the accuracy, completeness, timeliness or availability of the Content. </a:t>
            </a:r>
            <a:r>
              <a:rPr lang="en-US" sz="1050" dirty="0" err="1"/>
              <a:t>Trucost</a:t>
            </a:r>
            <a:r>
              <a:rPr lang="en-US" sz="1050" dirty="0"/>
              <a:t> Parties are not responsible for any errors or omissions, regardless of the cause, for the results obtained from the use of the Content. THE CONTENT IS PROVIDED ON AN “AS IS” BASIS. TRUCOST PARTIES DISCLAIM ANY AND ALL EXPRESS OR IMPLIED WARRANTIES, INCLUDING, BUT NOT LIMITED TO, ANY WARRANTIES OF MERCHANTABILITY OR FITNESS FOR A PARTICULAR PURPOSE OR USE, FREEDOM FROM BUGS, SOFTWARE ERRORS OR DEFECTS, THAT THE CONTENT’S FUNCTIONING WILL BE UNINTERRUPTED OR THAT THE CONTENT WILL OPERATE WITH ANY SOFTWARE OR HARDWARE CONFIGURATION. In no event shall any of the </a:t>
            </a:r>
            <a:r>
              <a:rPr lang="en-US" sz="1050" dirty="0" err="1"/>
              <a:t>Trucost</a:t>
            </a:r>
            <a:r>
              <a:rPr lang="en-US" sz="1050" dirty="0"/>
              <a:t> Parties be liable to any party for any direct, indirect, incidental, exemplary, compensatory, punitive, special or consequential damages, costs, expenses, legal fees, or losses (including, without limitation, lost income or lost profits and opportunity costs) in connection with any use of the Content even if advised of the possibility of such damages. </a:t>
            </a:r>
            <a:endParaRPr lang="en-GB" sz="1050" dirty="0"/>
          </a:p>
          <a:p>
            <a:pPr marL="0" indent="0">
              <a:buNone/>
            </a:pPr>
            <a:r>
              <a:rPr lang="en-GB" sz="1050" dirty="0"/>
              <a:t>The Content does not constitute or form part of any offer, invitation to sell, offer to subscribe for or to purchase any shares or other securities and must not be relied upon in connection with any contract relating to any such matter. ‘</a:t>
            </a:r>
            <a:r>
              <a:rPr lang="en-GB" sz="1050" dirty="0" err="1"/>
              <a:t>Trucost</a:t>
            </a:r>
            <a:r>
              <a:rPr lang="en-GB" sz="1050" dirty="0"/>
              <a:t>’ is the trading name of S&amp;P </a:t>
            </a:r>
            <a:r>
              <a:rPr lang="en-GB" sz="1050" dirty="0" err="1"/>
              <a:t>Trucost</a:t>
            </a:r>
            <a:r>
              <a:rPr lang="en-GB" sz="1050" dirty="0"/>
              <a:t> Limited a limited company registered in England company number 3929223 whose registered office is at 20 Canada Square, London E14 5HL, UK.</a:t>
            </a:r>
          </a:p>
          <a:p>
            <a:pPr marL="0" indent="0">
              <a:buNone/>
            </a:pPr>
            <a:endParaRPr lang="en-US" sz="1050" dirty="0"/>
          </a:p>
        </p:txBody>
      </p:sp>
    </p:spTree>
    <p:extLst>
      <p:ext uri="{BB962C8B-B14F-4D97-AF65-F5344CB8AC3E}">
        <p14:creationId xmlns:p14="http://schemas.microsoft.com/office/powerpoint/2010/main" val="1590137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46FB18-5DF1-419A-B975-14AFDDD65B9F}" type="slidenum">
              <a:rPr lang="en-US" smtClean="0"/>
              <a:pPr/>
              <a:t>14</a:t>
            </a:fld>
            <a:endParaRPr lang="en-US"/>
          </a:p>
        </p:txBody>
      </p:sp>
      <p:sp>
        <p:nvSpPr>
          <p:cNvPr id="10" name="Content Placeholder 9"/>
          <p:cNvSpPr>
            <a:spLocks noGrp="1"/>
          </p:cNvSpPr>
          <p:nvPr>
            <p:ph idx="1"/>
          </p:nvPr>
        </p:nvSpPr>
        <p:spPr>
          <a:xfrm>
            <a:off x="310896" y="243840"/>
            <a:ext cx="8525440" cy="5428298"/>
          </a:xfrm>
        </p:spPr>
        <p:txBody>
          <a:bodyPr/>
          <a:lstStyle/>
          <a:p>
            <a:pPr marL="0" indent="0">
              <a:buNone/>
            </a:pPr>
            <a:r>
              <a:rPr lang="en-GB" sz="1050" dirty="0"/>
              <a:t>S&amp;P DOW JONES INDICES GENERAL DISCLAIMER</a:t>
            </a:r>
          </a:p>
          <a:p>
            <a:pPr marL="0" indent="0">
              <a:buNone/>
            </a:pPr>
            <a:r>
              <a:rPr lang="en-GB" sz="1050" dirty="0"/>
              <a:t>Copyright © </a:t>
            </a:r>
            <a:r>
              <a:rPr lang="en-GB" sz="1050" dirty="0" smtClean="0"/>
              <a:t>2017 </a:t>
            </a:r>
            <a:r>
              <a:rPr lang="en-GB" sz="1050" dirty="0"/>
              <a:t>S&amp;P Dow Jones Indices LLC, a division of S&amp;P Global. All rights reserved. STANDARD &amp; POOR’S, S&amp;P, S&amp;P 500, S&amp;P 500 LOW VOLATILITY INDEX, S&amp;P 100, S&amp;P COMPOSITE 1500, S&amp;P MIDCAP 400, S&amp;P SMALLCAP 600, S&amp;P GIVI, GLOBAL TITANS, DIVIDEND ARISTOCRATS, S&amp;P TARGET DATE INDICES, GICS, SPIVA, SPDR and INDEXOLOGY are registered trademarks of Standard &amp; Poor’s Financial Services LLC, a division of S&amp;P Global (“S&amp;P”). DOW JONES, DJ, DJIA and DOW JONES INDUSTRIAL AVERAGE are registered trademarks of Dow Jones Trademark Holdings LLC (“Dow Jones”). These trademarks together with others have been licensed to S&amp;P Dow Jones Indices LLC. Redistribution or reproduction in whole or in part are prohibited without written permission of S&amp;P Dow Jones Indices LLC. This document does not constitute an offer of services in jurisdictions where S&amp;P Dow Jones Indices LLC, S&amp;P, Dow Jones or their respective affiliates (collectively “S&amp;P Dow Jones Indices”) do not have the necessary licenses. Except for certain custom index calculation services, all information provided by S&amp;P Dow Jones Indices is impersonal and not tailored to the needs of any person, entity or group of persons. S&amp;P Dow Jones Indices receives compensation in connection with licensing its indices to third parties and providing custom calculation services. Past performance of an index is not an indication or guarantee of future results</a:t>
            </a:r>
            <a:r>
              <a:rPr lang="en-GB" sz="1050" dirty="0" smtClean="0"/>
              <a:t>.</a:t>
            </a:r>
            <a:endParaRPr lang="en-GB" sz="1050" dirty="0"/>
          </a:p>
          <a:p>
            <a:pPr marL="0" indent="0">
              <a:buNone/>
            </a:pPr>
            <a:r>
              <a:rPr lang="en-GB" sz="1050" dirty="0"/>
              <a:t>It is not possible to invest directly in an index. Exposure to an asset class represented by an index may be available through investable instruments based on that index. S&amp;P Dow Jones Indices does not sponsor, endorse, sell, promote or manage any investment fund or other investment vehicle that is offered by third parties and that seeks to provide an investment return based on the performance of any index. S&amp;P Dow Jones Indices makes no assurance that investment products based on the index will accurately track index performance or provide positive investment returns. S&amp;P Dow Jones Indices LLC is not an investment advisor, and S&amp;P Dow Jones Indices makes no representation regarding the advisability of investing in any such investment fund or other investment vehicle. A decision to invest in any such investment fund or other investment vehicle should not be made in reliance on any of the statements set forth in this document. Prospective investors are advised to make an investment in any such fund or other vehicle only after carefully considering the risks associated with investing in such funds, as detailed in an offering memorandum or similar document that is prepared by or on behalf of the issuer of the investment fund or other investment product or vehicle. S&amp;P Dow Jones Indices LLC is not a tax advisor. A tax advisor should be consulted to evaluate the impact of any tax-exempt securities on portfolios and the tax consequences of making any particular investment decision. Inclusion of a security within an index is not a recommendation by S&amp;P Dow Jones Indices to buy, sell, or hold such security, nor is it considered to be investment advice. Closing prices for S&amp;P Dow Jones Indices’ US benchmark indices are calculated by S&amp;P Dow Jones Indices based on the closing price of the individual constituents of the index as set by their primary exchange. Closing prices are received by S&amp;P Dow Jones Indices from one of its third party vendors and verified by comparing them with prices from an alternative vendor. The vendors receive the closing price from the primary exchanges. Real-time intraday prices are calculated similarly without a second verification</a:t>
            </a:r>
            <a:r>
              <a:rPr lang="en-GB" sz="1050" dirty="0" smtClean="0"/>
              <a:t>].</a:t>
            </a:r>
          </a:p>
          <a:p>
            <a:pPr marL="0" indent="0">
              <a:buNone/>
            </a:pPr>
            <a:endParaRPr lang="en-GB" sz="1050" dirty="0" smtClean="0"/>
          </a:p>
          <a:p>
            <a:pPr marL="0" indent="0">
              <a:buNone/>
            </a:pPr>
            <a:endParaRPr lang="en-GB" sz="1050" dirty="0"/>
          </a:p>
          <a:p>
            <a:pPr marL="0" indent="0">
              <a:buNone/>
            </a:pPr>
            <a:endParaRPr lang="en-GB" sz="1050" dirty="0" smtClean="0"/>
          </a:p>
          <a:p>
            <a:pPr marL="0" indent="0">
              <a:buNone/>
            </a:pPr>
            <a:endParaRPr lang="en-US" sz="1050" dirty="0"/>
          </a:p>
        </p:txBody>
      </p:sp>
    </p:spTree>
    <p:extLst>
      <p:ext uri="{BB962C8B-B14F-4D97-AF65-F5344CB8AC3E}">
        <p14:creationId xmlns:p14="http://schemas.microsoft.com/office/powerpoint/2010/main" val="2281416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46FB18-5DF1-419A-B975-14AFDDD65B9F}" type="slidenum">
              <a:rPr lang="en-US" smtClean="0"/>
              <a:pPr/>
              <a:t>15</a:t>
            </a:fld>
            <a:endParaRPr lang="en-US"/>
          </a:p>
        </p:txBody>
      </p:sp>
      <p:sp>
        <p:nvSpPr>
          <p:cNvPr id="10" name="Content Placeholder 9"/>
          <p:cNvSpPr>
            <a:spLocks noGrp="1"/>
          </p:cNvSpPr>
          <p:nvPr>
            <p:ph idx="1"/>
          </p:nvPr>
        </p:nvSpPr>
        <p:spPr>
          <a:xfrm>
            <a:off x="310896" y="243840"/>
            <a:ext cx="8525440" cy="5428298"/>
          </a:xfrm>
        </p:spPr>
        <p:txBody>
          <a:bodyPr/>
          <a:lstStyle/>
          <a:p>
            <a:pPr marL="0" indent="0">
              <a:buNone/>
            </a:pPr>
            <a:r>
              <a:rPr lang="en-GB" sz="1050" dirty="0"/>
              <a:t>These materials have been prepared solely for informational purposes based upon information generally available to the public and from sources believed to be reliable. No content contained in these materials (including index data, ratings, credit-related analyses and data, research, valuations, model, software or other application or output therefrom) or any part thereof (“Content”) may be modified, reverse-engineered, reproduced or distributed in any form or by any means, or stored in a database or retrieval system, without the prior written permission of S&amp;P Dow Jones Indices. The Content shall not be used for any unlawful or unauthorized purposes. S&amp;P Dow Jones Indices and its third-party data providers and licensors (collectively “S&amp;P Dow Jones Indices Parties”) do not guarantee the accuracy, completeness, timeliness or availability of the Content. S&amp;P Dow Jones Indices Parties are not responsible for any errors or omissions, regardless of the cause, for the results obtained from the use of the Content. THE CONTENT IS PROVIDED ON AN “AS IS” BASIS. S&amp;P DOW JONES INDICES PARTIES DISCLAIM ANY AND ALL EXPRESS OR IMPLIED WARRANTIES, INCLUDING, BUT NOT LIMITED TO, ANY WARRANTIES OF MERCHANTABILITY OR FITNESS FOR A PARTICULAR PURPOSE OR USE, FREEDOM FROM BUGS, SOFTWARE ERRORS OR DEFECTS, THAT THE CONTENT’S FUNCTIONING WILL BE UNINTERRUPTED OR THAT THE CONTENT WILL OPERATE WITH ANY SOFTWARE OR HARDWARE CONFIGURATION. In no event shall S&amp;P Dow Jones Indices Parties be liable to any party for any direct, indirect, incidental, exemplary, compensatory, punitive, special or consequential damages, costs, expenses, legal fees, or losses (including, without limitation, lost income or lost profits and opportunity costs) in connection with any use of the Content even if advised of the possibility of such damages</a:t>
            </a:r>
            <a:r>
              <a:rPr lang="en-GB" sz="1050" dirty="0" smtClean="0"/>
              <a:t>.</a:t>
            </a:r>
          </a:p>
          <a:p>
            <a:pPr marL="0" indent="0">
              <a:buNone/>
            </a:pPr>
            <a:endParaRPr lang="en-GB" sz="1050" dirty="0"/>
          </a:p>
          <a:p>
            <a:pPr marL="0" indent="0">
              <a:buNone/>
            </a:pPr>
            <a:r>
              <a:rPr lang="en-GB" sz="1050" dirty="0"/>
              <a:t>S&amp;P Global keeps certain activities of its various divisions and business units separate from each other in order to preserve the independence and objectivity of their respective activities. As a result, certain divisions and business units of S&amp;P Global may have information that is not available to other business units. S&amp;P Global has established policies and procedures to maintain the confidentiality of certain non-public information received in connection with each analytical process.</a:t>
            </a:r>
          </a:p>
          <a:p>
            <a:pPr marL="0" indent="0">
              <a:buNone/>
            </a:pPr>
            <a:r>
              <a:rPr lang="en-GB" sz="1050" dirty="0"/>
              <a:t>In addition, S&amp;P Dow Jones Indices provides a wide range of services to, or relating to, many organizations, including issuers of securities, investment advisers, broker-dealers, investment banks, other financial institutions and financial intermediaries, and accordingly may receive fees or other economic benefits from those organizations, including organizations whose securities or services they may recommend, rate, include in model portfolios, evaluate or otherwise address.</a:t>
            </a:r>
          </a:p>
          <a:p>
            <a:pPr marL="0" indent="0">
              <a:buNone/>
            </a:pPr>
            <a:endParaRPr lang="en-GB" sz="1050" dirty="0"/>
          </a:p>
          <a:p>
            <a:pPr marL="0" indent="0">
              <a:buNone/>
            </a:pPr>
            <a:endParaRPr lang="en-GB" sz="1050" dirty="0"/>
          </a:p>
          <a:p>
            <a:pPr marL="0" indent="0">
              <a:buNone/>
            </a:pPr>
            <a:endParaRPr lang="en-GB" sz="1050" dirty="0" smtClean="0"/>
          </a:p>
          <a:p>
            <a:pPr marL="0" indent="0">
              <a:buNone/>
            </a:pPr>
            <a:endParaRPr lang="en-US" sz="1050" dirty="0"/>
          </a:p>
        </p:txBody>
      </p:sp>
    </p:spTree>
    <p:extLst>
      <p:ext uri="{BB962C8B-B14F-4D97-AF65-F5344CB8AC3E}">
        <p14:creationId xmlns:p14="http://schemas.microsoft.com/office/powerpoint/2010/main" val="531204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6130" t="20088" r="2803" b="41235"/>
          <a:stretch/>
        </p:blipFill>
        <p:spPr>
          <a:xfrm>
            <a:off x="583057" y="2083317"/>
            <a:ext cx="8133861" cy="2488720"/>
          </a:xfrm>
          <a:prstGeom prst="rect">
            <a:avLst/>
          </a:prstGeom>
        </p:spPr>
      </p:pic>
      <p:pic>
        <p:nvPicPr>
          <p:cNvPr id="6" name="Picture 5"/>
          <p:cNvPicPr>
            <a:picLocks noChangeAspect="1"/>
          </p:cNvPicPr>
          <p:nvPr/>
        </p:nvPicPr>
        <p:blipFill rotWithShape="1">
          <a:blip r:embed="rId2"/>
          <a:srcRect l="22330" t="61812" r="25653" b="28311"/>
          <a:stretch/>
        </p:blipFill>
        <p:spPr>
          <a:xfrm>
            <a:off x="698619" y="1269145"/>
            <a:ext cx="7626721" cy="814172"/>
          </a:xfrm>
          <a:prstGeom prst="rect">
            <a:avLst/>
          </a:prstGeom>
        </p:spPr>
      </p:pic>
      <p:pic>
        <p:nvPicPr>
          <p:cNvPr id="20" name="Picture 19"/>
          <p:cNvPicPr>
            <a:picLocks noChangeAspect="1"/>
          </p:cNvPicPr>
          <p:nvPr/>
        </p:nvPicPr>
        <p:blipFill rotWithShape="1">
          <a:blip r:embed="rId2"/>
          <a:srcRect l="22330" t="73594" r="25837" b="5704"/>
          <a:stretch/>
        </p:blipFill>
        <p:spPr>
          <a:xfrm>
            <a:off x="1657820" y="4572037"/>
            <a:ext cx="5825311" cy="1308010"/>
          </a:xfrm>
          <a:prstGeom prst="rect">
            <a:avLst/>
          </a:prstGeom>
        </p:spPr>
      </p:pic>
      <p:sp>
        <p:nvSpPr>
          <p:cNvPr id="2" name="Title 1"/>
          <p:cNvSpPr>
            <a:spLocks noGrp="1"/>
          </p:cNvSpPr>
          <p:nvPr>
            <p:ph type="title"/>
          </p:nvPr>
        </p:nvSpPr>
        <p:spPr/>
        <p:txBody>
          <a:bodyPr/>
          <a:lstStyle/>
          <a:p>
            <a:r>
              <a:rPr lang="en-US" dirty="0" smtClean="0"/>
              <a:t>About </a:t>
            </a:r>
            <a:r>
              <a:rPr lang="en-US" dirty="0" err="1" smtClean="0"/>
              <a:t>Trucost</a:t>
            </a:r>
            <a:endParaRPr lang="en-US" dirty="0"/>
          </a:p>
        </p:txBody>
      </p:sp>
    </p:spTree>
    <p:extLst>
      <p:ext uri="{BB962C8B-B14F-4D97-AF65-F5344CB8AC3E}">
        <p14:creationId xmlns:p14="http://schemas.microsoft.com/office/powerpoint/2010/main" val="3357808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dirty="0" err="1" smtClean="0"/>
              <a:t>Trucost</a:t>
            </a:r>
            <a:r>
              <a:rPr lang="en-US" dirty="0" smtClean="0"/>
              <a:t> ESG Solutions</a:t>
            </a:r>
            <a:endParaRPr lang="en-US" dirty="0"/>
          </a:p>
        </p:txBody>
      </p:sp>
      <p:sp>
        <p:nvSpPr>
          <p:cNvPr id="4" name="Rectangle 3"/>
          <p:cNvSpPr/>
          <p:nvPr/>
        </p:nvSpPr>
        <p:spPr>
          <a:xfrm>
            <a:off x="1176349" y="4408662"/>
            <a:ext cx="3220171" cy="1731243"/>
          </a:xfrm>
          <a:prstGeom prst="rect">
            <a:avLst/>
          </a:prstGeom>
        </p:spPr>
        <p:txBody>
          <a:bodyPr wrap="square">
            <a:spAutoFit/>
          </a:bodyPr>
          <a:lstStyle/>
          <a:p>
            <a:pPr marL="171450" indent="-171450" defTabSz="642852">
              <a:buClr>
                <a:srgbClr val="262626"/>
              </a:buClr>
              <a:buSzPct val="100000"/>
              <a:buFont typeface="Arial" panose="020B0604020202020204" pitchFamily="34" charset="0"/>
              <a:buChar char="•"/>
            </a:pPr>
            <a:r>
              <a:rPr lang="en-US" sz="1200" b="1" dirty="0" smtClean="0">
                <a:ea typeface="Helvetica Light Oblique" charset="0"/>
                <a:cs typeface="Helvetica Light Oblique" charset="0"/>
                <a:sym typeface="Helvetica Light Oblique" charset="0"/>
              </a:rPr>
              <a:t>17 </a:t>
            </a:r>
            <a:r>
              <a:rPr lang="en-US" sz="1200" b="1" dirty="0">
                <a:ea typeface="Helvetica Light Oblique" charset="0"/>
                <a:cs typeface="Helvetica Light Oblique" charset="0"/>
                <a:sym typeface="Helvetica Light Oblique" charset="0"/>
              </a:rPr>
              <a:t>years </a:t>
            </a:r>
            <a:r>
              <a:rPr lang="en-US" sz="1200" dirty="0">
                <a:ea typeface="Helvetica Light Oblique" charset="0"/>
                <a:cs typeface="Helvetica Light Oblique" charset="0"/>
                <a:sym typeface="Helvetica Light Oblique" charset="0"/>
              </a:rPr>
              <a:t>Trucost has been researching, standardizing and validating the world’s most comprehensive natural capital data</a:t>
            </a:r>
          </a:p>
          <a:p>
            <a:pPr marL="171450" indent="-171450" defTabSz="642852">
              <a:buClr>
                <a:srgbClr val="262626"/>
              </a:buClr>
              <a:buSzPct val="100000"/>
              <a:buFont typeface="Arial" panose="020B0604020202020204" pitchFamily="34" charset="0"/>
              <a:buChar char="•"/>
            </a:pPr>
            <a:r>
              <a:rPr lang="en-US" sz="1200" b="1" dirty="0" smtClean="0">
                <a:ea typeface="Helvetica Light Oblique" charset="0"/>
                <a:cs typeface="Helvetica Light Oblique" charset="0"/>
                <a:sym typeface="Helvetica Light Oblique" charset="0"/>
              </a:rPr>
              <a:t>93</a:t>
            </a:r>
            <a:r>
              <a:rPr lang="en-US" sz="1200" b="1" dirty="0">
                <a:ea typeface="Helvetica Light Oblique" charset="0"/>
                <a:cs typeface="Helvetica Light Oblique" charset="0"/>
                <a:sym typeface="Helvetica Light Oblique" charset="0"/>
              </a:rPr>
              <a:t>% </a:t>
            </a:r>
            <a:r>
              <a:rPr lang="en-US" sz="1200" dirty="0">
                <a:ea typeface="Helvetica Light Oblique" charset="0"/>
                <a:cs typeface="Helvetica Light Oblique" charset="0"/>
                <a:sym typeface="Helvetica Light Oblique" charset="0"/>
              </a:rPr>
              <a:t>coverage of global equity markets by market cap.</a:t>
            </a:r>
          </a:p>
          <a:p>
            <a:pPr marL="171450" indent="-171450" defTabSz="642852">
              <a:buClr>
                <a:srgbClr val="262626"/>
              </a:buClr>
              <a:buSzPct val="100000"/>
              <a:buFont typeface="Arial" panose="020B0604020202020204" pitchFamily="34" charset="0"/>
              <a:buChar char="•"/>
            </a:pPr>
            <a:r>
              <a:rPr lang="en-US" sz="1200" b="1" dirty="0" smtClean="0">
                <a:ea typeface="Helvetica Light Oblique" charset="0"/>
                <a:cs typeface="Helvetica Light Oblique" charset="0"/>
                <a:sym typeface="Helvetica Light Oblique" charset="0"/>
              </a:rPr>
              <a:t>10,000</a:t>
            </a:r>
            <a:r>
              <a:rPr lang="en-US" sz="1200" dirty="0" smtClean="0">
                <a:ea typeface="Helvetica Light Oblique" charset="0"/>
                <a:cs typeface="Helvetica Light Oblique" charset="0"/>
                <a:sym typeface="Helvetica Light Oblique" charset="0"/>
              </a:rPr>
              <a:t> </a:t>
            </a:r>
            <a:r>
              <a:rPr lang="en-US" sz="1200" dirty="0">
                <a:ea typeface="Helvetica Light Oblique" charset="0"/>
                <a:cs typeface="Helvetica Light Oblique" charset="0"/>
                <a:sym typeface="Helvetica Light Oblique" charset="0"/>
              </a:rPr>
              <a:t>companies and their supply chains researched annually by Trucost analysts</a:t>
            </a:r>
          </a:p>
          <a:p>
            <a:pPr marL="171450" indent="-171450" defTabSz="642852">
              <a:buClr>
                <a:srgbClr val="262626"/>
              </a:buClr>
              <a:buSzPct val="100000"/>
              <a:buFont typeface="Arial" panose="020B0604020202020204" pitchFamily="34" charset="0"/>
              <a:buChar char="•"/>
            </a:pPr>
            <a:r>
              <a:rPr lang="en-US" sz="1200" b="1" dirty="0" smtClean="0">
                <a:ea typeface="Helvetica Light Oblique" charset="0"/>
                <a:cs typeface="Helvetica Light Oblique" charset="0"/>
                <a:sym typeface="Helvetica Light Oblique" charset="0"/>
              </a:rPr>
              <a:t>$</a:t>
            </a:r>
            <a:r>
              <a:rPr lang="en-US" sz="1200" b="1" dirty="0">
                <a:ea typeface="Helvetica Light Oblique" charset="0"/>
                <a:cs typeface="Helvetica Light Oblique" charset="0"/>
                <a:sym typeface="Helvetica Light Oblique" charset="0"/>
              </a:rPr>
              <a:t>20 </a:t>
            </a:r>
            <a:r>
              <a:rPr lang="en-US" sz="1200" b="1" dirty="0" smtClean="0">
                <a:ea typeface="Helvetica Light Oblique" charset="0"/>
                <a:cs typeface="Helvetica Light Oblique" charset="0"/>
                <a:sym typeface="Helvetica Light Oblique" charset="0"/>
              </a:rPr>
              <a:t>T </a:t>
            </a:r>
            <a:r>
              <a:rPr lang="en-US" sz="1200" dirty="0">
                <a:ea typeface="Helvetica Light Oblique" charset="0"/>
                <a:cs typeface="Helvetica Light Oblique" charset="0"/>
                <a:sym typeface="Helvetica Light Oblique" charset="0"/>
              </a:rPr>
              <a:t>in investment funds analyzed</a:t>
            </a:r>
          </a:p>
          <a:p>
            <a:pPr defTabSz="642852">
              <a:buClr>
                <a:srgbClr val="262626"/>
              </a:buClr>
              <a:buSzPct val="100000"/>
            </a:pPr>
            <a:endParaRPr lang="en-GB" sz="1050" dirty="0">
              <a:solidFill>
                <a:prstClr val="black">
                  <a:lumMod val="50000"/>
                  <a:lumOff val="50000"/>
                </a:prstClr>
              </a:solidFill>
              <a:ea typeface="Helvetica Light Oblique" charset="0"/>
              <a:cs typeface="Helvetica Light Oblique" charset="0"/>
              <a:sym typeface="Helvetica Light Oblique" charset="0"/>
            </a:endParaRP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05831" y="5022542"/>
            <a:ext cx="477281" cy="47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43429" y="4510567"/>
            <a:ext cx="455721" cy="455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44692" y="5047687"/>
            <a:ext cx="453194" cy="45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23822" y="5548444"/>
            <a:ext cx="494934" cy="49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295537" y="4477287"/>
            <a:ext cx="497869" cy="497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276022" y="5568575"/>
            <a:ext cx="536898" cy="536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32"/>
          <p:cNvSpPr txBox="1">
            <a:spLocks noChangeArrowheads="1"/>
          </p:cNvSpPr>
          <p:nvPr/>
        </p:nvSpPr>
        <p:spPr bwMode="auto">
          <a:xfrm>
            <a:off x="5102721" y="4477287"/>
            <a:ext cx="1196245" cy="43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sz="1400" dirty="0"/>
              <a:t>Greenhouse Gases</a:t>
            </a:r>
          </a:p>
        </p:txBody>
      </p:sp>
      <p:sp>
        <p:nvSpPr>
          <p:cNvPr id="13" name="TextBox 33"/>
          <p:cNvSpPr txBox="1">
            <a:spLocks noChangeArrowheads="1"/>
          </p:cNvSpPr>
          <p:nvPr/>
        </p:nvSpPr>
        <p:spPr bwMode="auto">
          <a:xfrm>
            <a:off x="5132198" y="5097786"/>
            <a:ext cx="8792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sz="1400" dirty="0"/>
              <a:t>Water</a:t>
            </a:r>
          </a:p>
        </p:txBody>
      </p:sp>
      <p:sp>
        <p:nvSpPr>
          <p:cNvPr id="14" name="TextBox 34"/>
          <p:cNvSpPr txBox="1">
            <a:spLocks noChangeArrowheads="1"/>
          </p:cNvSpPr>
          <p:nvPr/>
        </p:nvSpPr>
        <p:spPr bwMode="auto">
          <a:xfrm>
            <a:off x="5132198" y="5657064"/>
            <a:ext cx="8792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sz="1200" dirty="0"/>
              <a:t>Waste</a:t>
            </a:r>
          </a:p>
        </p:txBody>
      </p:sp>
      <p:sp>
        <p:nvSpPr>
          <p:cNvPr id="15" name="TextBox 35"/>
          <p:cNvSpPr txBox="1">
            <a:spLocks noChangeArrowheads="1"/>
          </p:cNvSpPr>
          <p:nvPr/>
        </p:nvSpPr>
        <p:spPr bwMode="auto">
          <a:xfrm>
            <a:off x="6789580" y="4586216"/>
            <a:ext cx="1439332" cy="25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sz="1400" dirty="0"/>
              <a:t>Air Pollutants</a:t>
            </a:r>
          </a:p>
        </p:txBody>
      </p:sp>
      <p:sp>
        <p:nvSpPr>
          <p:cNvPr id="16" name="TextBox 36"/>
          <p:cNvSpPr txBox="1">
            <a:spLocks noChangeArrowheads="1"/>
          </p:cNvSpPr>
          <p:nvPr/>
        </p:nvSpPr>
        <p:spPr bwMode="auto">
          <a:xfrm>
            <a:off x="6754027" y="5043976"/>
            <a:ext cx="1439332" cy="43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sz="1400" dirty="0"/>
              <a:t>Land and Water Pollutants</a:t>
            </a:r>
          </a:p>
        </p:txBody>
      </p:sp>
      <p:sp>
        <p:nvSpPr>
          <p:cNvPr id="17" name="TextBox 37"/>
          <p:cNvSpPr txBox="1">
            <a:spLocks noChangeArrowheads="1"/>
          </p:cNvSpPr>
          <p:nvPr/>
        </p:nvSpPr>
        <p:spPr bwMode="auto">
          <a:xfrm>
            <a:off x="6769840" y="5657064"/>
            <a:ext cx="1439332" cy="229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sz="1200" dirty="0"/>
              <a:t>Natural Resource Usage</a:t>
            </a:r>
          </a:p>
        </p:txBody>
      </p:sp>
      <p:sp>
        <p:nvSpPr>
          <p:cNvPr id="19" name="Rectangle 18"/>
          <p:cNvSpPr/>
          <p:nvPr/>
        </p:nvSpPr>
        <p:spPr>
          <a:xfrm>
            <a:off x="4375248" y="4142689"/>
            <a:ext cx="4493512" cy="307777"/>
          </a:xfrm>
          <a:prstGeom prst="rect">
            <a:avLst/>
          </a:prstGeom>
        </p:spPr>
        <p:txBody>
          <a:bodyPr wrap="square">
            <a:spAutoFit/>
          </a:bodyPr>
          <a:lstStyle/>
          <a:p>
            <a:pPr algn="ctr" defTabSz="642852">
              <a:buClr>
                <a:srgbClr val="262626"/>
              </a:buClr>
              <a:buSzPct val="100000"/>
            </a:pPr>
            <a:r>
              <a:rPr lang="en-GB" sz="1400" b="1" dirty="0">
                <a:ea typeface="Helvetica Light Oblique" charset="0"/>
                <a:cs typeface="Helvetica Light Oblique" charset="0"/>
                <a:sym typeface="Helvetica Light Oblique" charset="0"/>
              </a:rPr>
              <a:t>500+ environmental metrics </a:t>
            </a:r>
            <a:r>
              <a:rPr lang="en-GB" sz="1400" dirty="0">
                <a:ea typeface="Helvetica Light Oblique" charset="0"/>
                <a:cs typeface="Helvetica Light Oblique" charset="0"/>
                <a:sym typeface="Helvetica Light Oblique" charset="0"/>
              </a:rPr>
              <a:t>in six major categories</a:t>
            </a:r>
            <a:endParaRPr lang="en-US" sz="1400" dirty="0">
              <a:ea typeface="Helvetica Light Oblique" charset="0"/>
              <a:cs typeface="Helvetica Light Oblique" charset="0"/>
              <a:sym typeface="Helvetica Light Oblique" charset="0"/>
            </a:endParaRPr>
          </a:p>
        </p:txBody>
      </p:sp>
      <p:sp>
        <p:nvSpPr>
          <p:cNvPr id="21" name="TextBox 20"/>
          <p:cNvSpPr txBox="1"/>
          <p:nvPr/>
        </p:nvSpPr>
        <p:spPr>
          <a:xfrm>
            <a:off x="529956" y="2766166"/>
            <a:ext cx="1385115" cy="646331"/>
          </a:xfrm>
          <a:prstGeom prst="rect">
            <a:avLst/>
          </a:prstGeom>
          <a:noFill/>
        </p:spPr>
        <p:txBody>
          <a:bodyPr wrap="square" rtlCol="0">
            <a:spAutoFit/>
          </a:bodyPr>
          <a:lstStyle/>
          <a:p>
            <a:pPr algn="ctr"/>
            <a:r>
              <a:rPr lang="en-GB" sz="1200" dirty="0"/>
              <a:t>Investor </a:t>
            </a:r>
            <a:r>
              <a:rPr lang="en-GB" sz="1200" dirty="0" smtClean="0"/>
              <a:t>Portfolios &amp; Bank Loan books</a:t>
            </a:r>
            <a:endParaRPr lang="en-US" sz="1200" dirty="0"/>
          </a:p>
        </p:txBody>
      </p:sp>
      <p:sp>
        <p:nvSpPr>
          <p:cNvPr id="23" name="TextBox 22"/>
          <p:cNvSpPr txBox="1"/>
          <p:nvPr/>
        </p:nvSpPr>
        <p:spPr>
          <a:xfrm>
            <a:off x="3838797" y="2766166"/>
            <a:ext cx="1238250" cy="461665"/>
          </a:xfrm>
          <a:prstGeom prst="rect">
            <a:avLst/>
          </a:prstGeom>
          <a:noFill/>
        </p:spPr>
        <p:txBody>
          <a:bodyPr wrap="square" rtlCol="0">
            <a:spAutoFit/>
          </a:bodyPr>
          <a:lstStyle/>
          <a:p>
            <a:pPr algn="ctr"/>
            <a:r>
              <a:rPr lang="en-GB" sz="1200" dirty="0"/>
              <a:t>Corporate supply chains</a:t>
            </a:r>
            <a:endParaRPr lang="en-US" sz="1200" dirty="0"/>
          </a:p>
        </p:txBody>
      </p:sp>
      <p:sp>
        <p:nvSpPr>
          <p:cNvPr id="25" name="TextBox 24"/>
          <p:cNvSpPr txBox="1"/>
          <p:nvPr/>
        </p:nvSpPr>
        <p:spPr>
          <a:xfrm>
            <a:off x="5357870" y="2759719"/>
            <a:ext cx="1242763" cy="276999"/>
          </a:xfrm>
          <a:prstGeom prst="rect">
            <a:avLst/>
          </a:prstGeom>
          <a:noFill/>
        </p:spPr>
        <p:txBody>
          <a:bodyPr wrap="square" rtlCol="0">
            <a:spAutoFit/>
          </a:bodyPr>
          <a:lstStyle/>
          <a:p>
            <a:pPr algn="ctr"/>
            <a:r>
              <a:rPr lang="en-GB" sz="1200" dirty="0"/>
              <a:t>Commodities</a:t>
            </a:r>
            <a:endParaRPr lang="en-US" sz="1200" dirty="0"/>
          </a:p>
        </p:txBody>
      </p:sp>
      <p:sp>
        <p:nvSpPr>
          <p:cNvPr id="26" name="TextBox 25"/>
          <p:cNvSpPr txBox="1"/>
          <p:nvPr/>
        </p:nvSpPr>
        <p:spPr>
          <a:xfrm>
            <a:off x="6881456" y="2766166"/>
            <a:ext cx="1255581" cy="646331"/>
          </a:xfrm>
          <a:prstGeom prst="rect">
            <a:avLst/>
          </a:prstGeom>
          <a:noFill/>
        </p:spPr>
        <p:txBody>
          <a:bodyPr wrap="square" rtlCol="0">
            <a:spAutoFit/>
          </a:bodyPr>
          <a:lstStyle/>
          <a:p>
            <a:pPr algn="ctr"/>
            <a:r>
              <a:rPr lang="en-GB" sz="1200" dirty="0"/>
              <a:t>Net benefit of </a:t>
            </a:r>
            <a:r>
              <a:rPr lang="en-GB" sz="1200" dirty="0" smtClean="0"/>
              <a:t>new products or technologies</a:t>
            </a:r>
            <a:endParaRPr lang="en-US" sz="1200" dirty="0"/>
          </a:p>
        </p:txBody>
      </p:sp>
      <p:sp>
        <p:nvSpPr>
          <p:cNvPr id="28" name="TextBox 27"/>
          <p:cNvSpPr txBox="1"/>
          <p:nvPr/>
        </p:nvSpPr>
        <p:spPr>
          <a:xfrm>
            <a:off x="2195894" y="2766166"/>
            <a:ext cx="1362080" cy="461665"/>
          </a:xfrm>
          <a:prstGeom prst="rect">
            <a:avLst/>
          </a:prstGeom>
          <a:noFill/>
        </p:spPr>
        <p:txBody>
          <a:bodyPr wrap="square" rtlCol="0">
            <a:spAutoFit/>
          </a:bodyPr>
          <a:lstStyle/>
          <a:p>
            <a:pPr algn="ctr"/>
            <a:r>
              <a:rPr lang="en-GB" sz="1200" dirty="0" smtClean="0"/>
              <a:t>New Business Models</a:t>
            </a:r>
            <a:endParaRPr lang="en-US" sz="1200" dirty="0"/>
          </a:p>
        </p:txBody>
      </p:sp>
      <p:sp>
        <p:nvSpPr>
          <p:cNvPr id="31" name="Rectangle 30"/>
          <p:cNvSpPr/>
          <p:nvPr/>
        </p:nvSpPr>
        <p:spPr>
          <a:xfrm>
            <a:off x="731881" y="3556236"/>
            <a:ext cx="7689308" cy="535531"/>
          </a:xfrm>
          <a:prstGeom prst="rect">
            <a:avLst/>
          </a:prstGeom>
        </p:spPr>
        <p:txBody>
          <a:bodyPr wrap="square">
            <a:spAutoFit/>
          </a:bodyPr>
          <a:lstStyle/>
          <a:p>
            <a:pPr lvl="0" algn="ctr" defTabSz="800100">
              <a:lnSpc>
                <a:spcPct val="90000"/>
              </a:lnSpc>
              <a:spcBef>
                <a:spcPct val="0"/>
              </a:spcBef>
              <a:spcAft>
                <a:spcPct val="35000"/>
              </a:spcAft>
            </a:pPr>
            <a:r>
              <a:rPr lang="en-GB" sz="1600" dirty="0"/>
              <a:t>ESG analytics and data for </a:t>
            </a:r>
            <a:r>
              <a:rPr lang="en-GB" sz="1600" dirty="0" err="1"/>
              <a:t>footprinting</a:t>
            </a:r>
            <a:r>
              <a:rPr lang="en-GB" sz="1600" dirty="0"/>
              <a:t>, target setting, shadow pricing, scenario analysis, positive impact assessment</a:t>
            </a:r>
          </a:p>
        </p:txBody>
      </p:sp>
      <p:pic>
        <p:nvPicPr>
          <p:cNvPr id="3" name="Picture 2"/>
          <p:cNvPicPr>
            <a:picLocks noChangeAspect="1"/>
          </p:cNvPicPr>
          <p:nvPr/>
        </p:nvPicPr>
        <p:blipFill>
          <a:blip r:embed="rId8"/>
          <a:stretch>
            <a:fillRect/>
          </a:stretch>
        </p:blipFill>
        <p:spPr>
          <a:xfrm>
            <a:off x="5381520" y="1767678"/>
            <a:ext cx="1238250" cy="1000125"/>
          </a:xfrm>
          <a:prstGeom prst="rect">
            <a:avLst/>
          </a:prstGeom>
        </p:spPr>
      </p:pic>
      <p:pic>
        <p:nvPicPr>
          <p:cNvPr id="18" name="Picture 17"/>
          <p:cNvPicPr>
            <a:picLocks noChangeAspect="1"/>
          </p:cNvPicPr>
          <p:nvPr/>
        </p:nvPicPr>
        <p:blipFill>
          <a:blip r:embed="rId9"/>
          <a:stretch>
            <a:fillRect/>
          </a:stretch>
        </p:blipFill>
        <p:spPr>
          <a:xfrm>
            <a:off x="6890121" y="1767678"/>
            <a:ext cx="1238250" cy="1000125"/>
          </a:xfrm>
          <a:prstGeom prst="rect">
            <a:avLst/>
          </a:prstGeom>
        </p:spPr>
      </p:pic>
      <p:pic>
        <p:nvPicPr>
          <p:cNvPr id="30" name="Picture 29"/>
          <p:cNvPicPr>
            <a:picLocks noChangeAspect="1"/>
          </p:cNvPicPr>
          <p:nvPr/>
        </p:nvPicPr>
        <p:blipFill>
          <a:blip r:embed="rId10"/>
          <a:stretch>
            <a:fillRect/>
          </a:stretch>
        </p:blipFill>
        <p:spPr>
          <a:xfrm>
            <a:off x="3872917" y="1783824"/>
            <a:ext cx="1238250" cy="1000125"/>
          </a:xfrm>
          <a:prstGeom prst="rect">
            <a:avLst/>
          </a:prstGeom>
        </p:spPr>
      </p:pic>
      <p:pic>
        <p:nvPicPr>
          <p:cNvPr id="33" name="Picture 32"/>
          <p:cNvPicPr>
            <a:picLocks noChangeAspect="1"/>
          </p:cNvPicPr>
          <p:nvPr/>
        </p:nvPicPr>
        <p:blipFill>
          <a:blip r:embed="rId11"/>
          <a:stretch>
            <a:fillRect/>
          </a:stretch>
        </p:blipFill>
        <p:spPr>
          <a:xfrm>
            <a:off x="731881" y="1800737"/>
            <a:ext cx="1217310" cy="983212"/>
          </a:xfrm>
          <a:prstGeom prst="rect">
            <a:avLst/>
          </a:prstGeom>
        </p:spPr>
      </p:pic>
      <p:pic>
        <p:nvPicPr>
          <p:cNvPr id="29" name="Picture 28"/>
          <p:cNvPicPr>
            <a:picLocks noChangeAspect="1"/>
          </p:cNvPicPr>
          <p:nvPr/>
        </p:nvPicPr>
        <p:blipFill>
          <a:blip r:embed="rId12"/>
          <a:stretch>
            <a:fillRect/>
          </a:stretch>
        </p:blipFill>
        <p:spPr>
          <a:xfrm>
            <a:off x="2268279" y="1817511"/>
            <a:ext cx="1238250" cy="1000125"/>
          </a:xfrm>
          <a:prstGeom prst="rect">
            <a:avLst/>
          </a:prstGeom>
        </p:spPr>
      </p:pic>
      <p:sp>
        <p:nvSpPr>
          <p:cNvPr id="2" name="Rectangle 1"/>
          <p:cNvSpPr/>
          <p:nvPr/>
        </p:nvSpPr>
        <p:spPr>
          <a:xfrm>
            <a:off x="661603" y="1231375"/>
            <a:ext cx="7924438" cy="535531"/>
          </a:xfrm>
          <a:prstGeom prst="rect">
            <a:avLst/>
          </a:prstGeom>
        </p:spPr>
        <p:txBody>
          <a:bodyPr wrap="square">
            <a:spAutoFit/>
          </a:bodyPr>
          <a:lstStyle/>
          <a:p>
            <a:pPr lvl="0" algn="ctr" defTabSz="800100">
              <a:lnSpc>
                <a:spcPct val="90000"/>
              </a:lnSpc>
              <a:spcBef>
                <a:spcPct val="0"/>
              </a:spcBef>
              <a:spcAft>
                <a:spcPct val="35000"/>
              </a:spcAft>
            </a:pPr>
            <a:r>
              <a:rPr lang="en-GB" sz="1600" dirty="0" err="1" smtClean="0"/>
              <a:t>Trucost</a:t>
            </a:r>
            <a:r>
              <a:rPr lang="en-GB" sz="1600" dirty="0" smtClean="0"/>
              <a:t> provides sustainability data and insight to drive resilient, profitable business models and investment strategies – and identify transformative solutions of tomorrow</a:t>
            </a:r>
            <a:endParaRPr lang="en-GB" sz="1600" dirty="0"/>
          </a:p>
        </p:txBody>
      </p:sp>
    </p:spTree>
    <p:extLst>
      <p:ext uri="{BB962C8B-B14F-4D97-AF65-F5344CB8AC3E}">
        <p14:creationId xmlns:p14="http://schemas.microsoft.com/office/powerpoint/2010/main" val="3816591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74295">
              <a:lnSpc>
                <a:spcPct val="100000"/>
              </a:lnSpc>
            </a:pPr>
            <a:r>
              <a:rPr spc="-20" dirty="0"/>
              <a:t>Sust</a:t>
            </a:r>
            <a:r>
              <a:rPr spc="-15" dirty="0"/>
              <a:t>ainable</a:t>
            </a:r>
            <a:r>
              <a:rPr spc="25" dirty="0"/>
              <a:t> </a:t>
            </a:r>
            <a:r>
              <a:rPr spc="-15" dirty="0"/>
              <a:t>Inve</a:t>
            </a:r>
            <a:r>
              <a:rPr spc="-20" dirty="0"/>
              <a:t>s</a:t>
            </a:r>
            <a:r>
              <a:rPr spc="-5" dirty="0"/>
              <a:t>t</a:t>
            </a:r>
            <a:r>
              <a:rPr spc="-15" dirty="0"/>
              <a:t>ing:</a:t>
            </a:r>
            <a:r>
              <a:rPr spc="20" dirty="0"/>
              <a:t> </a:t>
            </a:r>
            <a:r>
              <a:rPr spc="-15" dirty="0"/>
              <a:t>Interc</a:t>
            </a:r>
            <a:r>
              <a:rPr spc="-20" dirty="0"/>
              <a:t>o</a:t>
            </a:r>
            <a:r>
              <a:rPr spc="-30" dirty="0"/>
              <a:t>n</a:t>
            </a:r>
            <a:r>
              <a:rPr spc="-20" dirty="0"/>
              <a:t>nec</a:t>
            </a:r>
            <a:r>
              <a:rPr spc="-5" dirty="0"/>
              <a:t>t</a:t>
            </a:r>
            <a:r>
              <a:rPr spc="-20" dirty="0"/>
              <a:t>ed</a:t>
            </a:r>
            <a:r>
              <a:rPr spc="35" dirty="0"/>
              <a:t> </a:t>
            </a:r>
            <a:r>
              <a:rPr spc="-15" dirty="0"/>
              <a:t>Is</a:t>
            </a:r>
            <a:r>
              <a:rPr spc="-10" dirty="0"/>
              <a:t>s</a:t>
            </a:r>
            <a:r>
              <a:rPr spc="-20" dirty="0"/>
              <a:t>ues</a:t>
            </a:r>
          </a:p>
        </p:txBody>
      </p:sp>
      <p:sp>
        <p:nvSpPr>
          <p:cNvPr id="3" name="object 3"/>
          <p:cNvSpPr/>
          <p:nvPr/>
        </p:nvSpPr>
        <p:spPr>
          <a:xfrm>
            <a:off x="3416300" y="2394966"/>
            <a:ext cx="1901316" cy="1573022"/>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3888485" y="1224280"/>
            <a:ext cx="1837055" cy="1044575"/>
          </a:xfrm>
          <a:prstGeom prst="rect">
            <a:avLst/>
          </a:prstGeom>
        </p:spPr>
        <p:txBody>
          <a:bodyPr vert="horz" wrap="square" lIns="0" tIns="0" rIns="0" bIns="0" rtlCol="0">
            <a:spAutoFit/>
          </a:bodyPr>
          <a:lstStyle/>
          <a:p>
            <a:pPr marL="12700">
              <a:lnSpc>
                <a:spcPct val="100000"/>
              </a:lnSpc>
            </a:pPr>
            <a:r>
              <a:rPr sz="1800" b="1" spc="-15" dirty="0">
                <a:solidFill>
                  <a:srgbClr val="00635A"/>
                </a:solidFill>
                <a:latin typeface="Calibri"/>
                <a:cs typeface="Calibri"/>
              </a:rPr>
              <a:t>Clim</a:t>
            </a:r>
            <a:r>
              <a:rPr sz="1800" b="1" spc="-25" dirty="0">
                <a:solidFill>
                  <a:srgbClr val="00635A"/>
                </a:solidFill>
                <a:latin typeface="Calibri"/>
                <a:cs typeface="Calibri"/>
              </a:rPr>
              <a:t>a</a:t>
            </a:r>
            <a:r>
              <a:rPr sz="1800" b="1" spc="-35" dirty="0">
                <a:solidFill>
                  <a:srgbClr val="00635A"/>
                </a:solidFill>
                <a:latin typeface="Calibri"/>
                <a:cs typeface="Calibri"/>
              </a:rPr>
              <a:t>t</a:t>
            </a:r>
            <a:r>
              <a:rPr sz="1800" b="1" dirty="0">
                <a:solidFill>
                  <a:srgbClr val="00635A"/>
                </a:solidFill>
                <a:latin typeface="Calibri"/>
                <a:cs typeface="Calibri"/>
              </a:rPr>
              <a:t>e</a:t>
            </a:r>
            <a:r>
              <a:rPr sz="1800" b="1" spc="-10" dirty="0">
                <a:solidFill>
                  <a:srgbClr val="00635A"/>
                </a:solidFill>
                <a:latin typeface="Calibri"/>
                <a:cs typeface="Calibri"/>
              </a:rPr>
              <a:t> </a:t>
            </a:r>
            <a:r>
              <a:rPr sz="1800" b="1" spc="-15" dirty="0">
                <a:solidFill>
                  <a:srgbClr val="00635A"/>
                </a:solidFill>
                <a:latin typeface="Calibri"/>
                <a:cs typeface="Calibri"/>
              </a:rPr>
              <a:t>Cha</a:t>
            </a:r>
            <a:r>
              <a:rPr sz="1800" b="1" spc="-5" dirty="0">
                <a:solidFill>
                  <a:srgbClr val="00635A"/>
                </a:solidFill>
                <a:latin typeface="Calibri"/>
                <a:cs typeface="Calibri"/>
              </a:rPr>
              <a:t>n</a:t>
            </a:r>
            <a:r>
              <a:rPr sz="1800" b="1" spc="-30" dirty="0">
                <a:solidFill>
                  <a:srgbClr val="00635A"/>
                </a:solidFill>
                <a:latin typeface="Calibri"/>
                <a:cs typeface="Calibri"/>
              </a:rPr>
              <a:t>g</a:t>
            </a:r>
            <a:r>
              <a:rPr sz="1800" b="1" dirty="0">
                <a:solidFill>
                  <a:srgbClr val="00635A"/>
                </a:solidFill>
                <a:latin typeface="Calibri"/>
                <a:cs typeface="Calibri"/>
              </a:rPr>
              <a:t>e</a:t>
            </a:r>
            <a:endParaRPr sz="1800">
              <a:latin typeface="Calibri"/>
              <a:cs typeface="Calibri"/>
            </a:endParaRPr>
          </a:p>
          <a:p>
            <a:pPr marL="12700">
              <a:lnSpc>
                <a:spcPct val="100000"/>
              </a:lnSpc>
              <a:spcBef>
                <a:spcPts val="700"/>
              </a:spcBef>
            </a:pPr>
            <a:r>
              <a:rPr sz="1100" dirty="0">
                <a:latin typeface="Calibri"/>
                <a:cs typeface="Calibri"/>
              </a:rPr>
              <a:t>•</a:t>
            </a:r>
            <a:r>
              <a:rPr sz="1100" spc="-5" dirty="0">
                <a:latin typeface="Calibri"/>
                <a:cs typeface="Calibri"/>
              </a:rPr>
              <a:t>V</a:t>
            </a:r>
            <a:r>
              <a:rPr sz="1100" dirty="0">
                <a:latin typeface="Calibri"/>
                <a:cs typeface="Calibri"/>
              </a:rPr>
              <a:t>olati</a:t>
            </a:r>
            <a:r>
              <a:rPr sz="1100" spc="-5" dirty="0">
                <a:latin typeface="Calibri"/>
                <a:cs typeface="Calibri"/>
              </a:rPr>
              <a:t>l</a:t>
            </a:r>
            <a:r>
              <a:rPr sz="1100" dirty="0">
                <a:latin typeface="Calibri"/>
                <a:cs typeface="Calibri"/>
              </a:rPr>
              <a:t>e</a:t>
            </a:r>
            <a:r>
              <a:rPr sz="1100" spc="-20" dirty="0">
                <a:latin typeface="Calibri"/>
                <a:cs typeface="Calibri"/>
              </a:rPr>
              <a:t> </a:t>
            </a:r>
            <a:r>
              <a:rPr sz="1100" dirty="0">
                <a:latin typeface="Calibri"/>
                <a:cs typeface="Calibri"/>
              </a:rPr>
              <a:t>weather</a:t>
            </a:r>
            <a:endParaRPr sz="1100">
              <a:latin typeface="Calibri"/>
              <a:cs typeface="Calibri"/>
            </a:endParaRPr>
          </a:p>
          <a:p>
            <a:pPr marL="12700">
              <a:lnSpc>
                <a:spcPct val="100000"/>
              </a:lnSpc>
              <a:spcBef>
                <a:spcPts val="95"/>
              </a:spcBef>
            </a:pPr>
            <a:r>
              <a:rPr sz="1100" dirty="0">
                <a:latin typeface="Calibri"/>
                <a:cs typeface="Calibri"/>
              </a:rPr>
              <a:t>•I</a:t>
            </a:r>
            <a:r>
              <a:rPr sz="1100" spc="-10" dirty="0">
                <a:latin typeface="Calibri"/>
                <a:cs typeface="Calibri"/>
              </a:rPr>
              <a:t>n</a:t>
            </a:r>
            <a:r>
              <a:rPr sz="1100" dirty="0">
                <a:latin typeface="Calibri"/>
                <a:cs typeface="Calibri"/>
              </a:rPr>
              <a:t>creased</a:t>
            </a:r>
            <a:r>
              <a:rPr sz="1100" spc="-15" dirty="0">
                <a:latin typeface="Calibri"/>
                <a:cs typeface="Calibri"/>
              </a:rPr>
              <a:t> </a:t>
            </a:r>
            <a:r>
              <a:rPr sz="1100" dirty="0">
                <a:latin typeface="Calibri"/>
                <a:cs typeface="Calibri"/>
              </a:rPr>
              <a:t>i</a:t>
            </a:r>
            <a:r>
              <a:rPr sz="1100" spc="-10" dirty="0">
                <a:latin typeface="Calibri"/>
                <a:cs typeface="Calibri"/>
              </a:rPr>
              <a:t>n</a:t>
            </a:r>
            <a:r>
              <a:rPr sz="1100" spc="-5" dirty="0">
                <a:latin typeface="Calibri"/>
                <a:cs typeface="Calibri"/>
              </a:rPr>
              <a:t>sur</a:t>
            </a:r>
            <a:r>
              <a:rPr sz="1100" dirty="0">
                <a:latin typeface="Calibri"/>
                <a:cs typeface="Calibri"/>
              </a:rPr>
              <a:t>a</a:t>
            </a:r>
            <a:r>
              <a:rPr sz="1100" spc="-5" dirty="0">
                <a:latin typeface="Calibri"/>
                <a:cs typeface="Calibri"/>
              </a:rPr>
              <a:t>n</a:t>
            </a:r>
            <a:r>
              <a:rPr sz="1100" dirty="0">
                <a:latin typeface="Calibri"/>
                <a:cs typeface="Calibri"/>
              </a:rPr>
              <a:t>ce</a:t>
            </a:r>
            <a:r>
              <a:rPr sz="1100" spc="-10" dirty="0">
                <a:latin typeface="Calibri"/>
                <a:cs typeface="Calibri"/>
              </a:rPr>
              <a:t> </a:t>
            </a:r>
            <a:r>
              <a:rPr sz="1100" spc="-5" dirty="0">
                <a:latin typeface="Calibri"/>
                <a:cs typeface="Calibri"/>
              </a:rPr>
              <a:t>p</a:t>
            </a:r>
            <a:r>
              <a:rPr sz="1100" dirty="0">
                <a:latin typeface="Calibri"/>
                <a:cs typeface="Calibri"/>
              </a:rPr>
              <a:t>re</a:t>
            </a:r>
            <a:r>
              <a:rPr sz="1100" spc="5" dirty="0">
                <a:latin typeface="Calibri"/>
                <a:cs typeface="Calibri"/>
              </a:rPr>
              <a:t>m</a:t>
            </a:r>
            <a:r>
              <a:rPr sz="1100" dirty="0">
                <a:latin typeface="Calibri"/>
                <a:cs typeface="Calibri"/>
              </a:rPr>
              <a:t>i</a:t>
            </a:r>
            <a:r>
              <a:rPr sz="1100" spc="-10" dirty="0">
                <a:latin typeface="Calibri"/>
                <a:cs typeface="Calibri"/>
              </a:rPr>
              <a:t>u</a:t>
            </a:r>
            <a:r>
              <a:rPr sz="1100" dirty="0">
                <a:latin typeface="Calibri"/>
                <a:cs typeface="Calibri"/>
              </a:rPr>
              <a:t>ms</a:t>
            </a:r>
            <a:endParaRPr sz="1100">
              <a:latin typeface="Calibri"/>
              <a:cs typeface="Calibri"/>
            </a:endParaRPr>
          </a:p>
          <a:p>
            <a:pPr marL="12700">
              <a:lnSpc>
                <a:spcPct val="100000"/>
              </a:lnSpc>
              <a:spcBef>
                <a:spcPts val="85"/>
              </a:spcBef>
            </a:pPr>
            <a:r>
              <a:rPr sz="1100" dirty="0">
                <a:latin typeface="Calibri"/>
                <a:cs typeface="Calibri"/>
              </a:rPr>
              <a:t>•P</a:t>
            </a:r>
            <a:r>
              <a:rPr sz="1100" spc="-5" dirty="0">
                <a:latin typeface="Calibri"/>
                <a:cs typeface="Calibri"/>
              </a:rPr>
              <a:t>h</a:t>
            </a:r>
            <a:r>
              <a:rPr sz="1100" dirty="0">
                <a:latin typeface="Calibri"/>
                <a:cs typeface="Calibri"/>
              </a:rPr>
              <a:t>y</a:t>
            </a:r>
            <a:r>
              <a:rPr sz="1100" spc="-5" dirty="0">
                <a:latin typeface="Calibri"/>
                <a:cs typeface="Calibri"/>
              </a:rPr>
              <a:t>sica</a:t>
            </a:r>
            <a:r>
              <a:rPr sz="1100" dirty="0">
                <a:latin typeface="Calibri"/>
                <a:cs typeface="Calibri"/>
              </a:rPr>
              <a:t>l</a:t>
            </a:r>
            <a:r>
              <a:rPr sz="1100" spc="-25" dirty="0">
                <a:latin typeface="Calibri"/>
                <a:cs typeface="Calibri"/>
              </a:rPr>
              <a:t> </a:t>
            </a:r>
            <a:r>
              <a:rPr sz="1100" dirty="0">
                <a:latin typeface="Calibri"/>
                <a:cs typeface="Calibri"/>
              </a:rPr>
              <a:t>asset</a:t>
            </a:r>
            <a:r>
              <a:rPr sz="1100" spc="-10" dirty="0">
                <a:latin typeface="Calibri"/>
                <a:cs typeface="Calibri"/>
              </a:rPr>
              <a:t> </a:t>
            </a:r>
            <a:r>
              <a:rPr sz="1100" spc="-5" dirty="0">
                <a:latin typeface="Calibri"/>
                <a:cs typeface="Calibri"/>
              </a:rPr>
              <a:t>d</a:t>
            </a:r>
            <a:r>
              <a:rPr sz="1100" dirty="0">
                <a:latin typeface="Calibri"/>
                <a:cs typeface="Calibri"/>
              </a:rPr>
              <a:t>ama</a:t>
            </a:r>
            <a:r>
              <a:rPr sz="1100" spc="-5" dirty="0">
                <a:latin typeface="Calibri"/>
                <a:cs typeface="Calibri"/>
              </a:rPr>
              <a:t>g</a:t>
            </a:r>
            <a:r>
              <a:rPr sz="1100" dirty="0">
                <a:latin typeface="Calibri"/>
                <a:cs typeface="Calibri"/>
              </a:rPr>
              <a:t>e</a:t>
            </a:r>
            <a:endParaRPr sz="1100">
              <a:latin typeface="Calibri"/>
              <a:cs typeface="Calibri"/>
            </a:endParaRPr>
          </a:p>
          <a:p>
            <a:pPr marL="12700">
              <a:lnSpc>
                <a:spcPct val="100000"/>
              </a:lnSpc>
              <a:spcBef>
                <a:spcPts val="95"/>
              </a:spcBef>
            </a:pPr>
            <a:r>
              <a:rPr sz="1100" dirty="0">
                <a:latin typeface="Calibri"/>
                <a:cs typeface="Calibri"/>
              </a:rPr>
              <a:t>•A</a:t>
            </a:r>
            <a:r>
              <a:rPr sz="1100" spc="-10" dirty="0">
                <a:latin typeface="Calibri"/>
                <a:cs typeface="Calibri"/>
              </a:rPr>
              <a:t>d</a:t>
            </a:r>
            <a:r>
              <a:rPr sz="1100" dirty="0">
                <a:latin typeface="Calibri"/>
                <a:cs typeface="Calibri"/>
              </a:rPr>
              <a:t>a</a:t>
            </a:r>
            <a:r>
              <a:rPr sz="1100" spc="-5" dirty="0">
                <a:latin typeface="Calibri"/>
                <a:cs typeface="Calibri"/>
              </a:rPr>
              <a:t>p</a:t>
            </a:r>
            <a:r>
              <a:rPr sz="1100" dirty="0">
                <a:latin typeface="Calibri"/>
                <a:cs typeface="Calibri"/>
              </a:rPr>
              <a:t>tation</a:t>
            </a:r>
            <a:r>
              <a:rPr sz="1100" spc="-15" dirty="0">
                <a:latin typeface="Calibri"/>
                <a:cs typeface="Calibri"/>
              </a:rPr>
              <a:t> </a:t>
            </a:r>
            <a:r>
              <a:rPr sz="1100" dirty="0">
                <a:latin typeface="Calibri"/>
                <a:cs typeface="Calibri"/>
              </a:rPr>
              <a:t>c</a:t>
            </a:r>
            <a:r>
              <a:rPr sz="1100" spc="5" dirty="0">
                <a:latin typeface="Calibri"/>
                <a:cs typeface="Calibri"/>
              </a:rPr>
              <a:t>o</a:t>
            </a:r>
            <a:r>
              <a:rPr sz="1100" spc="-5" dirty="0">
                <a:latin typeface="Calibri"/>
                <a:cs typeface="Calibri"/>
              </a:rPr>
              <a:t>sts</a:t>
            </a:r>
            <a:endParaRPr sz="1100">
              <a:latin typeface="Calibri"/>
              <a:cs typeface="Calibri"/>
            </a:endParaRPr>
          </a:p>
        </p:txBody>
      </p:sp>
      <p:sp>
        <p:nvSpPr>
          <p:cNvPr id="5" name="object 5"/>
          <p:cNvSpPr txBox="1"/>
          <p:nvPr/>
        </p:nvSpPr>
        <p:spPr>
          <a:xfrm>
            <a:off x="6204330" y="1570608"/>
            <a:ext cx="1676400" cy="1223010"/>
          </a:xfrm>
          <a:prstGeom prst="rect">
            <a:avLst/>
          </a:prstGeom>
        </p:spPr>
        <p:txBody>
          <a:bodyPr vert="horz" wrap="square" lIns="0" tIns="0" rIns="0" bIns="0" rtlCol="0">
            <a:spAutoFit/>
          </a:bodyPr>
          <a:lstStyle/>
          <a:p>
            <a:pPr algn="ctr">
              <a:lnSpc>
                <a:spcPct val="100000"/>
              </a:lnSpc>
            </a:pPr>
            <a:r>
              <a:rPr sz="1800" b="1" spc="-45" dirty="0">
                <a:solidFill>
                  <a:srgbClr val="00635A"/>
                </a:solidFill>
                <a:latin typeface="Calibri"/>
                <a:cs typeface="Calibri"/>
              </a:rPr>
              <a:t>R</a:t>
            </a:r>
            <a:r>
              <a:rPr sz="1800" b="1" dirty="0">
                <a:solidFill>
                  <a:srgbClr val="00635A"/>
                </a:solidFill>
                <a:latin typeface="Calibri"/>
                <a:cs typeface="Calibri"/>
              </a:rPr>
              <a:t>e</a:t>
            </a:r>
            <a:r>
              <a:rPr sz="1800" b="1" spc="-10" dirty="0">
                <a:solidFill>
                  <a:srgbClr val="00635A"/>
                </a:solidFill>
                <a:latin typeface="Calibri"/>
                <a:cs typeface="Calibri"/>
              </a:rPr>
              <a:t>sou</a:t>
            </a:r>
            <a:r>
              <a:rPr sz="1800" b="1" spc="-30" dirty="0">
                <a:solidFill>
                  <a:srgbClr val="00635A"/>
                </a:solidFill>
                <a:latin typeface="Calibri"/>
                <a:cs typeface="Calibri"/>
              </a:rPr>
              <a:t>r</a:t>
            </a:r>
            <a:r>
              <a:rPr sz="1800" b="1" spc="-5" dirty="0">
                <a:solidFill>
                  <a:srgbClr val="00635A"/>
                </a:solidFill>
                <a:latin typeface="Calibri"/>
                <a:cs typeface="Calibri"/>
              </a:rPr>
              <a:t>c</a:t>
            </a:r>
            <a:r>
              <a:rPr sz="1800" b="1" dirty="0">
                <a:solidFill>
                  <a:srgbClr val="00635A"/>
                </a:solidFill>
                <a:latin typeface="Calibri"/>
                <a:cs typeface="Calibri"/>
              </a:rPr>
              <a:t>e</a:t>
            </a:r>
            <a:r>
              <a:rPr sz="1800" b="1" spc="-20" dirty="0">
                <a:solidFill>
                  <a:srgbClr val="00635A"/>
                </a:solidFill>
                <a:latin typeface="Calibri"/>
                <a:cs typeface="Calibri"/>
              </a:rPr>
              <a:t> </a:t>
            </a:r>
            <a:r>
              <a:rPr sz="1800" b="1" dirty="0">
                <a:solidFill>
                  <a:srgbClr val="00635A"/>
                </a:solidFill>
                <a:latin typeface="Calibri"/>
                <a:cs typeface="Calibri"/>
              </a:rPr>
              <a:t>S</a:t>
            </a:r>
            <a:r>
              <a:rPr sz="1800" b="1" spc="-10" dirty="0">
                <a:solidFill>
                  <a:srgbClr val="00635A"/>
                </a:solidFill>
                <a:latin typeface="Calibri"/>
                <a:cs typeface="Calibri"/>
              </a:rPr>
              <a:t>c</a:t>
            </a:r>
            <a:r>
              <a:rPr sz="1800" b="1" dirty="0">
                <a:solidFill>
                  <a:srgbClr val="00635A"/>
                </a:solidFill>
                <a:latin typeface="Calibri"/>
                <a:cs typeface="Calibri"/>
              </a:rPr>
              <a:t>a</a:t>
            </a:r>
            <a:r>
              <a:rPr sz="1800" b="1" spc="-30" dirty="0">
                <a:solidFill>
                  <a:srgbClr val="00635A"/>
                </a:solidFill>
                <a:latin typeface="Calibri"/>
                <a:cs typeface="Calibri"/>
              </a:rPr>
              <a:t>r</a:t>
            </a:r>
            <a:r>
              <a:rPr sz="1800" b="1" spc="-15" dirty="0">
                <a:solidFill>
                  <a:srgbClr val="00635A"/>
                </a:solidFill>
                <a:latin typeface="Calibri"/>
                <a:cs typeface="Calibri"/>
              </a:rPr>
              <a:t>city</a:t>
            </a:r>
            <a:endParaRPr sz="1800">
              <a:latin typeface="Calibri"/>
              <a:cs typeface="Calibri"/>
            </a:endParaRPr>
          </a:p>
          <a:p>
            <a:pPr marL="290830" algn="ctr">
              <a:lnSpc>
                <a:spcPct val="100000"/>
              </a:lnSpc>
              <a:spcBef>
                <a:spcPts val="700"/>
              </a:spcBef>
            </a:pPr>
            <a:r>
              <a:rPr sz="1100" dirty="0">
                <a:latin typeface="Calibri"/>
                <a:cs typeface="Calibri"/>
              </a:rPr>
              <a:t>•</a:t>
            </a:r>
            <a:r>
              <a:rPr sz="1100" spc="-5" dirty="0">
                <a:latin typeface="Calibri"/>
                <a:cs typeface="Calibri"/>
              </a:rPr>
              <a:t>Operati</a:t>
            </a:r>
            <a:r>
              <a:rPr sz="1100" dirty="0">
                <a:latin typeface="Calibri"/>
                <a:cs typeface="Calibri"/>
              </a:rPr>
              <a:t>o</a:t>
            </a:r>
            <a:r>
              <a:rPr sz="1100" spc="-5" dirty="0">
                <a:latin typeface="Calibri"/>
                <a:cs typeface="Calibri"/>
              </a:rPr>
              <a:t>n</a:t>
            </a:r>
            <a:r>
              <a:rPr sz="1100" dirty="0">
                <a:latin typeface="Calibri"/>
                <a:cs typeface="Calibri"/>
              </a:rPr>
              <a:t>al</a:t>
            </a:r>
            <a:r>
              <a:rPr sz="1100" spc="-25" dirty="0">
                <a:latin typeface="Calibri"/>
                <a:cs typeface="Calibri"/>
              </a:rPr>
              <a:t> </a:t>
            </a:r>
            <a:r>
              <a:rPr sz="1100" spc="-5" dirty="0">
                <a:latin typeface="Calibri"/>
                <a:cs typeface="Calibri"/>
              </a:rPr>
              <a:t>d</a:t>
            </a:r>
            <a:r>
              <a:rPr sz="1100" dirty="0">
                <a:latin typeface="Calibri"/>
                <a:cs typeface="Calibri"/>
              </a:rPr>
              <a:t>isr</a:t>
            </a:r>
            <a:r>
              <a:rPr sz="1100" spc="-10" dirty="0">
                <a:latin typeface="Calibri"/>
                <a:cs typeface="Calibri"/>
              </a:rPr>
              <a:t>u</a:t>
            </a:r>
            <a:r>
              <a:rPr sz="1100" spc="-5" dirty="0">
                <a:latin typeface="Calibri"/>
                <a:cs typeface="Calibri"/>
              </a:rPr>
              <a:t>p</a:t>
            </a:r>
            <a:r>
              <a:rPr sz="1100" dirty="0">
                <a:latin typeface="Calibri"/>
                <a:cs typeface="Calibri"/>
              </a:rPr>
              <a:t>ti</a:t>
            </a:r>
            <a:r>
              <a:rPr sz="1100" spc="5" dirty="0">
                <a:latin typeface="Calibri"/>
                <a:cs typeface="Calibri"/>
              </a:rPr>
              <a:t>o</a:t>
            </a:r>
            <a:r>
              <a:rPr sz="1100" dirty="0">
                <a:latin typeface="Calibri"/>
                <a:cs typeface="Calibri"/>
              </a:rPr>
              <a:t>n</a:t>
            </a:r>
            <a:endParaRPr sz="1100">
              <a:latin typeface="Calibri"/>
              <a:cs typeface="Calibri"/>
            </a:endParaRPr>
          </a:p>
          <a:p>
            <a:pPr marL="523240">
              <a:lnSpc>
                <a:spcPct val="100000"/>
              </a:lnSpc>
              <a:spcBef>
                <a:spcPts val="95"/>
              </a:spcBef>
            </a:pPr>
            <a:r>
              <a:rPr sz="1100" dirty="0">
                <a:latin typeface="Calibri"/>
                <a:cs typeface="Calibri"/>
              </a:rPr>
              <a:t>•Res</a:t>
            </a:r>
            <a:r>
              <a:rPr sz="1100" spc="5" dirty="0">
                <a:latin typeface="Calibri"/>
                <a:cs typeface="Calibri"/>
              </a:rPr>
              <a:t>o</a:t>
            </a:r>
            <a:r>
              <a:rPr sz="1100" spc="-5" dirty="0">
                <a:latin typeface="Calibri"/>
                <a:cs typeface="Calibri"/>
              </a:rPr>
              <a:t>u</a:t>
            </a:r>
            <a:r>
              <a:rPr sz="1100" dirty="0">
                <a:latin typeface="Calibri"/>
                <a:cs typeface="Calibri"/>
              </a:rPr>
              <a:t>rce</a:t>
            </a:r>
            <a:r>
              <a:rPr sz="1100" spc="-20" dirty="0">
                <a:latin typeface="Calibri"/>
                <a:cs typeface="Calibri"/>
              </a:rPr>
              <a:t> </a:t>
            </a:r>
            <a:r>
              <a:rPr sz="1100" dirty="0">
                <a:latin typeface="Calibri"/>
                <a:cs typeface="Calibri"/>
              </a:rPr>
              <a:t>ratio</a:t>
            </a:r>
            <a:r>
              <a:rPr sz="1100" spc="-5" dirty="0">
                <a:latin typeface="Calibri"/>
                <a:cs typeface="Calibri"/>
              </a:rPr>
              <a:t>n</a:t>
            </a:r>
            <a:r>
              <a:rPr sz="1100" dirty="0">
                <a:latin typeface="Calibri"/>
                <a:cs typeface="Calibri"/>
              </a:rPr>
              <a:t>i</a:t>
            </a:r>
            <a:r>
              <a:rPr sz="1100" spc="-10" dirty="0">
                <a:latin typeface="Calibri"/>
                <a:cs typeface="Calibri"/>
              </a:rPr>
              <a:t>n</a:t>
            </a:r>
            <a:r>
              <a:rPr sz="1100" dirty="0">
                <a:latin typeface="Calibri"/>
                <a:cs typeface="Calibri"/>
              </a:rPr>
              <a:t>g</a:t>
            </a:r>
            <a:endParaRPr sz="1100">
              <a:latin typeface="Calibri"/>
              <a:cs typeface="Calibri"/>
            </a:endParaRPr>
          </a:p>
          <a:p>
            <a:pPr marL="80645" algn="ctr">
              <a:lnSpc>
                <a:spcPct val="100000"/>
              </a:lnSpc>
              <a:spcBef>
                <a:spcPts val="80"/>
              </a:spcBef>
            </a:pPr>
            <a:r>
              <a:rPr sz="1100" dirty="0">
                <a:latin typeface="Calibri"/>
                <a:cs typeface="Calibri"/>
              </a:rPr>
              <a:t>•</a:t>
            </a:r>
            <a:r>
              <a:rPr sz="1100" spc="-5" dirty="0">
                <a:latin typeface="Calibri"/>
                <a:cs typeface="Calibri"/>
              </a:rPr>
              <a:t>C</a:t>
            </a:r>
            <a:r>
              <a:rPr sz="1100" dirty="0">
                <a:latin typeface="Calibri"/>
                <a:cs typeface="Calibri"/>
              </a:rPr>
              <a:t>omm</a:t>
            </a:r>
            <a:r>
              <a:rPr sz="1100" spc="5" dirty="0">
                <a:latin typeface="Calibri"/>
                <a:cs typeface="Calibri"/>
              </a:rPr>
              <a:t>o</a:t>
            </a:r>
            <a:r>
              <a:rPr sz="1100" spc="-5" dirty="0">
                <a:latin typeface="Calibri"/>
                <a:cs typeface="Calibri"/>
              </a:rPr>
              <a:t>d</a:t>
            </a:r>
            <a:r>
              <a:rPr sz="1100" dirty="0">
                <a:latin typeface="Calibri"/>
                <a:cs typeface="Calibri"/>
              </a:rPr>
              <a:t>ity</a:t>
            </a:r>
            <a:r>
              <a:rPr sz="1100" spc="-40" dirty="0">
                <a:latin typeface="Calibri"/>
                <a:cs typeface="Calibri"/>
              </a:rPr>
              <a:t> </a:t>
            </a:r>
            <a:r>
              <a:rPr sz="1100" spc="-5" dirty="0">
                <a:latin typeface="Calibri"/>
                <a:cs typeface="Calibri"/>
              </a:rPr>
              <a:t>p</a:t>
            </a:r>
            <a:r>
              <a:rPr sz="1100" dirty="0">
                <a:latin typeface="Calibri"/>
                <a:cs typeface="Calibri"/>
              </a:rPr>
              <a:t>rice</a:t>
            </a:r>
            <a:r>
              <a:rPr sz="1100" spc="-10" dirty="0">
                <a:latin typeface="Calibri"/>
                <a:cs typeface="Calibri"/>
              </a:rPr>
              <a:t> </a:t>
            </a:r>
            <a:r>
              <a:rPr sz="1100" dirty="0">
                <a:latin typeface="Calibri"/>
                <a:cs typeface="Calibri"/>
              </a:rPr>
              <a:t>v</a:t>
            </a:r>
            <a:r>
              <a:rPr sz="1100" spc="5" dirty="0">
                <a:latin typeface="Calibri"/>
                <a:cs typeface="Calibri"/>
              </a:rPr>
              <a:t>o</a:t>
            </a:r>
            <a:r>
              <a:rPr sz="1100" dirty="0">
                <a:latin typeface="Calibri"/>
                <a:cs typeface="Calibri"/>
              </a:rPr>
              <a:t>lati</a:t>
            </a:r>
            <a:r>
              <a:rPr sz="1100" spc="-5" dirty="0">
                <a:latin typeface="Calibri"/>
                <a:cs typeface="Calibri"/>
              </a:rPr>
              <a:t>l</a:t>
            </a:r>
            <a:r>
              <a:rPr sz="1100" dirty="0">
                <a:latin typeface="Calibri"/>
                <a:cs typeface="Calibri"/>
              </a:rPr>
              <a:t>ity</a:t>
            </a:r>
            <a:endParaRPr sz="1100">
              <a:latin typeface="Calibri"/>
              <a:cs typeface="Calibri"/>
            </a:endParaRPr>
          </a:p>
          <a:p>
            <a:pPr marL="523240">
              <a:lnSpc>
                <a:spcPct val="100000"/>
              </a:lnSpc>
              <a:spcBef>
                <a:spcPts val="95"/>
              </a:spcBef>
            </a:pPr>
            <a:r>
              <a:rPr sz="1100" dirty="0">
                <a:latin typeface="Calibri"/>
                <a:cs typeface="Calibri"/>
              </a:rPr>
              <a:t>•Repl</a:t>
            </a:r>
            <a:r>
              <a:rPr sz="1100" spc="-5" dirty="0">
                <a:latin typeface="Calibri"/>
                <a:cs typeface="Calibri"/>
              </a:rPr>
              <a:t>a</a:t>
            </a:r>
            <a:r>
              <a:rPr sz="1100" dirty="0">
                <a:latin typeface="Calibri"/>
                <a:cs typeface="Calibri"/>
              </a:rPr>
              <a:t>ce</a:t>
            </a:r>
            <a:r>
              <a:rPr sz="1100" spc="5" dirty="0">
                <a:latin typeface="Calibri"/>
                <a:cs typeface="Calibri"/>
              </a:rPr>
              <a:t>m</a:t>
            </a:r>
            <a:r>
              <a:rPr sz="1100" dirty="0">
                <a:latin typeface="Calibri"/>
                <a:cs typeface="Calibri"/>
              </a:rPr>
              <a:t>ent</a:t>
            </a:r>
            <a:r>
              <a:rPr sz="1100" spc="-35" dirty="0">
                <a:latin typeface="Calibri"/>
                <a:cs typeface="Calibri"/>
              </a:rPr>
              <a:t> </a:t>
            </a:r>
            <a:r>
              <a:rPr sz="1100" dirty="0">
                <a:latin typeface="Calibri"/>
                <a:cs typeface="Calibri"/>
              </a:rPr>
              <a:t>c</a:t>
            </a:r>
            <a:r>
              <a:rPr sz="1100" spc="5" dirty="0">
                <a:latin typeface="Calibri"/>
                <a:cs typeface="Calibri"/>
              </a:rPr>
              <a:t>o</a:t>
            </a:r>
            <a:r>
              <a:rPr sz="1100" spc="-5" dirty="0">
                <a:latin typeface="Calibri"/>
                <a:cs typeface="Calibri"/>
              </a:rPr>
              <a:t>sts</a:t>
            </a:r>
            <a:endParaRPr sz="1100">
              <a:latin typeface="Calibri"/>
              <a:cs typeface="Calibri"/>
            </a:endParaRPr>
          </a:p>
          <a:p>
            <a:pPr marL="167005" algn="ctr">
              <a:lnSpc>
                <a:spcPct val="100000"/>
              </a:lnSpc>
              <a:spcBef>
                <a:spcPts val="85"/>
              </a:spcBef>
            </a:pPr>
            <a:r>
              <a:rPr sz="1100" dirty="0">
                <a:latin typeface="Calibri"/>
                <a:cs typeface="Calibri"/>
              </a:rPr>
              <a:t>•U</a:t>
            </a:r>
            <a:r>
              <a:rPr sz="1100" spc="-5" dirty="0">
                <a:latin typeface="Calibri"/>
                <a:cs typeface="Calibri"/>
              </a:rPr>
              <a:t>n</a:t>
            </a:r>
            <a:r>
              <a:rPr sz="1100" dirty="0">
                <a:latin typeface="Calibri"/>
                <a:cs typeface="Calibri"/>
              </a:rPr>
              <a:t>c</a:t>
            </a:r>
            <a:r>
              <a:rPr sz="1100" spc="5" dirty="0">
                <a:latin typeface="Calibri"/>
                <a:cs typeface="Calibri"/>
              </a:rPr>
              <a:t>o</a:t>
            </a:r>
            <a:r>
              <a:rPr sz="1100" spc="-5" dirty="0">
                <a:latin typeface="Calibri"/>
                <a:cs typeface="Calibri"/>
              </a:rPr>
              <a:t>n</a:t>
            </a:r>
            <a:r>
              <a:rPr sz="1100" dirty="0">
                <a:latin typeface="Calibri"/>
                <a:cs typeface="Calibri"/>
              </a:rPr>
              <a:t>ventio</a:t>
            </a:r>
            <a:r>
              <a:rPr sz="1100" spc="-5" dirty="0">
                <a:latin typeface="Calibri"/>
                <a:cs typeface="Calibri"/>
              </a:rPr>
              <a:t>n</a:t>
            </a:r>
            <a:r>
              <a:rPr sz="1100" dirty="0">
                <a:latin typeface="Calibri"/>
                <a:cs typeface="Calibri"/>
              </a:rPr>
              <a:t>al</a:t>
            </a:r>
            <a:r>
              <a:rPr sz="1100" spc="-35" dirty="0">
                <a:latin typeface="Calibri"/>
                <a:cs typeface="Calibri"/>
              </a:rPr>
              <a:t> </a:t>
            </a:r>
            <a:r>
              <a:rPr sz="1100" spc="-5" dirty="0">
                <a:latin typeface="Calibri"/>
                <a:cs typeface="Calibri"/>
              </a:rPr>
              <a:t>s</a:t>
            </a:r>
            <a:r>
              <a:rPr sz="1100" spc="5" dirty="0">
                <a:latin typeface="Calibri"/>
                <a:cs typeface="Calibri"/>
              </a:rPr>
              <a:t>o</a:t>
            </a:r>
            <a:r>
              <a:rPr sz="1100" spc="-5" dirty="0">
                <a:latin typeface="Calibri"/>
                <a:cs typeface="Calibri"/>
              </a:rPr>
              <a:t>u</a:t>
            </a:r>
            <a:r>
              <a:rPr sz="1100" dirty="0">
                <a:latin typeface="Calibri"/>
                <a:cs typeface="Calibri"/>
              </a:rPr>
              <a:t>rci</a:t>
            </a:r>
            <a:r>
              <a:rPr sz="1100" spc="-10" dirty="0">
                <a:latin typeface="Calibri"/>
                <a:cs typeface="Calibri"/>
              </a:rPr>
              <a:t>n</a:t>
            </a:r>
            <a:r>
              <a:rPr sz="1100" dirty="0">
                <a:latin typeface="Calibri"/>
                <a:cs typeface="Calibri"/>
              </a:rPr>
              <a:t>g</a:t>
            </a:r>
            <a:endParaRPr sz="1100">
              <a:latin typeface="Calibri"/>
              <a:cs typeface="Calibri"/>
            </a:endParaRPr>
          </a:p>
        </p:txBody>
      </p:sp>
      <p:sp>
        <p:nvSpPr>
          <p:cNvPr id="6" name="object 6"/>
          <p:cNvSpPr txBox="1"/>
          <p:nvPr/>
        </p:nvSpPr>
        <p:spPr>
          <a:xfrm>
            <a:off x="5513323" y="3307969"/>
            <a:ext cx="2379345" cy="1223010"/>
          </a:xfrm>
          <a:prstGeom prst="rect">
            <a:avLst/>
          </a:prstGeom>
        </p:spPr>
        <p:txBody>
          <a:bodyPr vert="horz" wrap="square" lIns="0" tIns="0" rIns="0" bIns="0" rtlCol="0">
            <a:spAutoFit/>
          </a:bodyPr>
          <a:lstStyle/>
          <a:p>
            <a:pPr marR="6985" algn="r">
              <a:lnSpc>
                <a:spcPct val="100000"/>
              </a:lnSpc>
            </a:pPr>
            <a:r>
              <a:rPr sz="1800" b="1" spc="-25" dirty="0">
                <a:solidFill>
                  <a:srgbClr val="00635A"/>
                </a:solidFill>
                <a:latin typeface="Calibri"/>
                <a:cs typeface="Calibri"/>
              </a:rPr>
              <a:t>P</a:t>
            </a:r>
            <a:r>
              <a:rPr sz="1800" b="1" spc="-10" dirty="0">
                <a:solidFill>
                  <a:srgbClr val="00635A"/>
                </a:solidFill>
                <a:latin typeface="Calibri"/>
                <a:cs typeface="Calibri"/>
              </a:rPr>
              <a:t>ollution</a:t>
            </a:r>
            <a:r>
              <a:rPr sz="1800" b="1" spc="-30" dirty="0">
                <a:solidFill>
                  <a:srgbClr val="00635A"/>
                </a:solidFill>
                <a:latin typeface="Calibri"/>
                <a:cs typeface="Calibri"/>
              </a:rPr>
              <a:t> </a:t>
            </a:r>
            <a:r>
              <a:rPr sz="1800" b="1" spc="-10" dirty="0">
                <a:solidFill>
                  <a:srgbClr val="00635A"/>
                </a:solidFill>
                <a:latin typeface="Calibri"/>
                <a:cs typeface="Calibri"/>
              </a:rPr>
              <a:t>and</a:t>
            </a:r>
            <a:r>
              <a:rPr sz="1800" b="1" spc="-5" dirty="0">
                <a:solidFill>
                  <a:srgbClr val="00635A"/>
                </a:solidFill>
                <a:latin typeface="Calibri"/>
                <a:cs typeface="Calibri"/>
              </a:rPr>
              <a:t> </a:t>
            </a:r>
            <a:r>
              <a:rPr sz="1800" b="1" spc="-60" dirty="0">
                <a:solidFill>
                  <a:srgbClr val="00635A"/>
                </a:solidFill>
                <a:latin typeface="Calibri"/>
                <a:cs typeface="Calibri"/>
              </a:rPr>
              <a:t>W</a:t>
            </a:r>
            <a:r>
              <a:rPr sz="1800" b="1" spc="-10" dirty="0">
                <a:solidFill>
                  <a:srgbClr val="00635A"/>
                </a:solidFill>
                <a:latin typeface="Calibri"/>
                <a:cs typeface="Calibri"/>
              </a:rPr>
              <a:t>a</a:t>
            </a:r>
            <a:r>
              <a:rPr sz="1800" b="1" spc="-35" dirty="0">
                <a:solidFill>
                  <a:srgbClr val="00635A"/>
                </a:solidFill>
                <a:latin typeface="Calibri"/>
                <a:cs typeface="Calibri"/>
              </a:rPr>
              <a:t>st</a:t>
            </a:r>
            <a:r>
              <a:rPr sz="1800" b="1" dirty="0">
                <a:solidFill>
                  <a:srgbClr val="00635A"/>
                </a:solidFill>
                <a:latin typeface="Calibri"/>
                <a:cs typeface="Calibri"/>
              </a:rPr>
              <a:t>e</a:t>
            </a:r>
            <a:endParaRPr sz="1800">
              <a:latin typeface="Calibri"/>
              <a:cs typeface="Calibri"/>
            </a:endParaRPr>
          </a:p>
          <a:p>
            <a:pPr marR="5080" algn="r">
              <a:lnSpc>
                <a:spcPct val="100000"/>
              </a:lnSpc>
              <a:spcBef>
                <a:spcPts val="700"/>
              </a:spcBef>
            </a:pPr>
            <a:r>
              <a:rPr sz="1100" dirty="0">
                <a:latin typeface="Calibri"/>
                <a:cs typeface="Calibri"/>
              </a:rPr>
              <a:t>•Liti</a:t>
            </a:r>
            <a:r>
              <a:rPr sz="1100" spc="-10" dirty="0">
                <a:latin typeface="Calibri"/>
                <a:cs typeface="Calibri"/>
              </a:rPr>
              <a:t>g</a:t>
            </a:r>
            <a:r>
              <a:rPr sz="1100" dirty="0">
                <a:latin typeface="Calibri"/>
                <a:cs typeface="Calibri"/>
              </a:rPr>
              <a:t>ation</a:t>
            </a:r>
            <a:endParaRPr sz="1100">
              <a:latin typeface="Calibri"/>
              <a:cs typeface="Calibri"/>
            </a:endParaRPr>
          </a:p>
          <a:p>
            <a:pPr marR="5080" algn="r">
              <a:lnSpc>
                <a:spcPct val="100000"/>
              </a:lnSpc>
              <a:spcBef>
                <a:spcPts val="95"/>
              </a:spcBef>
            </a:pPr>
            <a:r>
              <a:rPr sz="1100" dirty="0">
                <a:latin typeface="Calibri"/>
                <a:cs typeface="Calibri"/>
              </a:rPr>
              <a:t>•</a:t>
            </a:r>
            <a:r>
              <a:rPr sz="1100" spc="-5" dirty="0">
                <a:latin typeface="Calibri"/>
                <a:cs typeface="Calibri"/>
              </a:rPr>
              <a:t>H</a:t>
            </a:r>
            <a:r>
              <a:rPr sz="1100" dirty="0">
                <a:latin typeface="Calibri"/>
                <a:cs typeface="Calibri"/>
              </a:rPr>
              <a:t>ealth</a:t>
            </a:r>
            <a:r>
              <a:rPr sz="1100" spc="-15" dirty="0">
                <a:latin typeface="Calibri"/>
                <a:cs typeface="Calibri"/>
              </a:rPr>
              <a:t> </a:t>
            </a:r>
            <a:r>
              <a:rPr sz="1100" dirty="0">
                <a:latin typeface="Calibri"/>
                <a:cs typeface="Calibri"/>
              </a:rPr>
              <a:t>c</a:t>
            </a:r>
            <a:r>
              <a:rPr sz="1100" spc="5" dirty="0">
                <a:latin typeface="Calibri"/>
                <a:cs typeface="Calibri"/>
              </a:rPr>
              <a:t>o</a:t>
            </a:r>
            <a:r>
              <a:rPr sz="1100" spc="-5" dirty="0">
                <a:latin typeface="Calibri"/>
                <a:cs typeface="Calibri"/>
              </a:rPr>
              <a:t>sts</a:t>
            </a:r>
            <a:endParaRPr sz="1100">
              <a:latin typeface="Calibri"/>
              <a:cs typeface="Calibri"/>
            </a:endParaRPr>
          </a:p>
          <a:p>
            <a:pPr marR="5080" algn="r">
              <a:lnSpc>
                <a:spcPct val="100000"/>
              </a:lnSpc>
              <a:spcBef>
                <a:spcPts val="85"/>
              </a:spcBef>
            </a:pPr>
            <a:r>
              <a:rPr sz="1100" dirty="0">
                <a:latin typeface="Calibri"/>
                <a:cs typeface="Calibri"/>
              </a:rPr>
              <a:t>•Pa</a:t>
            </a:r>
            <a:r>
              <a:rPr sz="1100" spc="-5" dirty="0">
                <a:latin typeface="Calibri"/>
                <a:cs typeface="Calibri"/>
              </a:rPr>
              <a:t>r</a:t>
            </a:r>
            <a:r>
              <a:rPr sz="1100" dirty="0">
                <a:latin typeface="Calibri"/>
                <a:cs typeface="Calibri"/>
              </a:rPr>
              <a:t>tic</a:t>
            </a:r>
            <a:r>
              <a:rPr sz="1100" spc="-10" dirty="0">
                <a:latin typeface="Calibri"/>
                <a:cs typeface="Calibri"/>
              </a:rPr>
              <a:t>u</a:t>
            </a:r>
            <a:r>
              <a:rPr sz="1100" dirty="0">
                <a:latin typeface="Calibri"/>
                <a:cs typeface="Calibri"/>
              </a:rPr>
              <a:t>l</a:t>
            </a:r>
            <a:r>
              <a:rPr sz="1100" spc="-5" dirty="0">
                <a:latin typeface="Calibri"/>
                <a:cs typeface="Calibri"/>
              </a:rPr>
              <a:t>a</a:t>
            </a:r>
            <a:r>
              <a:rPr sz="1100" dirty="0">
                <a:latin typeface="Calibri"/>
                <a:cs typeface="Calibri"/>
              </a:rPr>
              <a:t>te,</a:t>
            </a:r>
            <a:r>
              <a:rPr sz="1100" spc="-20" dirty="0">
                <a:latin typeface="Calibri"/>
                <a:cs typeface="Calibri"/>
              </a:rPr>
              <a:t> </a:t>
            </a:r>
            <a:r>
              <a:rPr sz="1100" dirty="0">
                <a:latin typeface="Calibri"/>
                <a:cs typeface="Calibri"/>
              </a:rPr>
              <a:t>t</a:t>
            </a:r>
            <a:r>
              <a:rPr sz="1100" spc="5" dirty="0">
                <a:latin typeface="Calibri"/>
                <a:cs typeface="Calibri"/>
              </a:rPr>
              <a:t>o</a:t>
            </a:r>
            <a:r>
              <a:rPr sz="1100" spc="-5" dirty="0">
                <a:latin typeface="Calibri"/>
                <a:cs typeface="Calibri"/>
              </a:rPr>
              <a:t>xi</a:t>
            </a:r>
            <a:r>
              <a:rPr sz="1100" dirty="0">
                <a:latin typeface="Calibri"/>
                <a:cs typeface="Calibri"/>
              </a:rPr>
              <a:t>c</a:t>
            </a:r>
            <a:r>
              <a:rPr sz="1100" spc="-25" dirty="0">
                <a:latin typeface="Calibri"/>
                <a:cs typeface="Calibri"/>
              </a:rPr>
              <a:t> </a:t>
            </a:r>
            <a:r>
              <a:rPr sz="1100" dirty="0">
                <a:latin typeface="Calibri"/>
                <a:cs typeface="Calibri"/>
              </a:rPr>
              <a:t>cle</a:t>
            </a:r>
            <a:r>
              <a:rPr sz="1100" spc="-5" dirty="0">
                <a:latin typeface="Calibri"/>
                <a:cs typeface="Calibri"/>
              </a:rPr>
              <a:t>anu</a:t>
            </a:r>
            <a:r>
              <a:rPr sz="1100" dirty="0">
                <a:latin typeface="Calibri"/>
                <a:cs typeface="Calibri"/>
              </a:rPr>
              <a:t>p</a:t>
            </a:r>
            <a:r>
              <a:rPr sz="1100" spc="-5" dirty="0">
                <a:latin typeface="Calibri"/>
                <a:cs typeface="Calibri"/>
              </a:rPr>
              <a:t> </a:t>
            </a:r>
            <a:r>
              <a:rPr sz="1100" dirty="0">
                <a:latin typeface="Calibri"/>
                <a:cs typeface="Calibri"/>
              </a:rPr>
              <a:t>c</a:t>
            </a:r>
            <a:r>
              <a:rPr sz="1100" spc="5" dirty="0">
                <a:latin typeface="Calibri"/>
                <a:cs typeface="Calibri"/>
              </a:rPr>
              <a:t>o</a:t>
            </a:r>
            <a:r>
              <a:rPr sz="1100" spc="-5" dirty="0">
                <a:latin typeface="Calibri"/>
                <a:cs typeface="Calibri"/>
              </a:rPr>
              <a:t>sts</a:t>
            </a:r>
            <a:endParaRPr sz="1100">
              <a:latin typeface="Calibri"/>
              <a:cs typeface="Calibri"/>
            </a:endParaRPr>
          </a:p>
          <a:p>
            <a:pPr marR="5080" algn="r">
              <a:lnSpc>
                <a:spcPct val="100000"/>
              </a:lnSpc>
              <a:spcBef>
                <a:spcPts val="95"/>
              </a:spcBef>
            </a:pPr>
            <a:r>
              <a:rPr sz="1100" dirty="0">
                <a:latin typeface="Calibri"/>
                <a:cs typeface="Calibri"/>
              </a:rPr>
              <a:t>•P</a:t>
            </a:r>
            <a:r>
              <a:rPr sz="1100" spc="5" dirty="0">
                <a:latin typeface="Calibri"/>
                <a:cs typeface="Calibri"/>
              </a:rPr>
              <a:t>o</a:t>
            </a:r>
            <a:r>
              <a:rPr sz="1100" dirty="0">
                <a:latin typeface="Calibri"/>
                <a:cs typeface="Calibri"/>
              </a:rPr>
              <a:t>tab</a:t>
            </a:r>
            <a:r>
              <a:rPr sz="1100" spc="-5" dirty="0">
                <a:latin typeface="Calibri"/>
                <a:cs typeface="Calibri"/>
              </a:rPr>
              <a:t>l</a:t>
            </a:r>
            <a:r>
              <a:rPr sz="1100" dirty="0">
                <a:latin typeface="Calibri"/>
                <a:cs typeface="Calibri"/>
              </a:rPr>
              <a:t>e</a:t>
            </a:r>
            <a:r>
              <a:rPr sz="1100" spc="-20" dirty="0">
                <a:latin typeface="Calibri"/>
                <a:cs typeface="Calibri"/>
              </a:rPr>
              <a:t> </a:t>
            </a:r>
            <a:r>
              <a:rPr sz="1100" dirty="0">
                <a:latin typeface="Calibri"/>
                <a:cs typeface="Calibri"/>
              </a:rPr>
              <a:t>a</a:t>
            </a:r>
            <a:r>
              <a:rPr sz="1100" spc="-5" dirty="0">
                <a:latin typeface="Calibri"/>
                <a:cs typeface="Calibri"/>
              </a:rPr>
              <a:t>n</a:t>
            </a:r>
            <a:r>
              <a:rPr sz="1100" dirty="0">
                <a:latin typeface="Calibri"/>
                <a:cs typeface="Calibri"/>
              </a:rPr>
              <a:t>d</a:t>
            </a:r>
            <a:r>
              <a:rPr sz="1100" spc="-5" dirty="0">
                <a:latin typeface="Calibri"/>
                <a:cs typeface="Calibri"/>
              </a:rPr>
              <a:t> </a:t>
            </a:r>
            <a:r>
              <a:rPr sz="1100" dirty="0">
                <a:latin typeface="Calibri"/>
                <a:cs typeface="Calibri"/>
              </a:rPr>
              <a:t>ara</a:t>
            </a:r>
            <a:r>
              <a:rPr sz="1100" spc="-5" dirty="0">
                <a:latin typeface="Calibri"/>
                <a:cs typeface="Calibri"/>
              </a:rPr>
              <a:t>b</a:t>
            </a:r>
            <a:r>
              <a:rPr sz="1100" dirty="0">
                <a:latin typeface="Calibri"/>
                <a:cs typeface="Calibri"/>
              </a:rPr>
              <a:t>le</a:t>
            </a:r>
            <a:r>
              <a:rPr sz="1100" spc="-10" dirty="0">
                <a:latin typeface="Calibri"/>
                <a:cs typeface="Calibri"/>
              </a:rPr>
              <a:t> </a:t>
            </a:r>
            <a:r>
              <a:rPr sz="1100" dirty="0">
                <a:latin typeface="Calibri"/>
                <a:cs typeface="Calibri"/>
              </a:rPr>
              <a:t>res</a:t>
            </a:r>
            <a:r>
              <a:rPr sz="1100" spc="5" dirty="0">
                <a:latin typeface="Calibri"/>
                <a:cs typeface="Calibri"/>
              </a:rPr>
              <a:t>o</a:t>
            </a:r>
            <a:r>
              <a:rPr sz="1100" spc="-5" dirty="0">
                <a:latin typeface="Calibri"/>
                <a:cs typeface="Calibri"/>
              </a:rPr>
              <a:t>u</a:t>
            </a:r>
            <a:r>
              <a:rPr sz="1100" dirty="0">
                <a:latin typeface="Calibri"/>
                <a:cs typeface="Calibri"/>
              </a:rPr>
              <a:t>rce</a:t>
            </a:r>
            <a:r>
              <a:rPr sz="1100" spc="-20" dirty="0">
                <a:latin typeface="Calibri"/>
                <a:cs typeface="Calibri"/>
              </a:rPr>
              <a:t> </a:t>
            </a:r>
            <a:r>
              <a:rPr sz="1100" spc="-5" dirty="0">
                <a:latin typeface="Calibri"/>
                <a:cs typeface="Calibri"/>
              </a:rPr>
              <a:t>d</a:t>
            </a:r>
            <a:r>
              <a:rPr sz="1100" dirty="0">
                <a:latin typeface="Calibri"/>
                <a:cs typeface="Calibri"/>
              </a:rPr>
              <a:t>estr</a:t>
            </a:r>
            <a:r>
              <a:rPr sz="1100" spc="-5" dirty="0">
                <a:latin typeface="Calibri"/>
                <a:cs typeface="Calibri"/>
              </a:rPr>
              <a:t>u</a:t>
            </a:r>
            <a:r>
              <a:rPr sz="1100" dirty="0">
                <a:latin typeface="Calibri"/>
                <a:cs typeface="Calibri"/>
              </a:rPr>
              <a:t>cti</a:t>
            </a:r>
            <a:r>
              <a:rPr sz="1100" spc="5" dirty="0">
                <a:latin typeface="Calibri"/>
                <a:cs typeface="Calibri"/>
              </a:rPr>
              <a:t>o</a:t>
            </a:r>
            <a:r>
              <a:rPr sz="1100" dirty="0">
                <a:latin typeface="Calibri"/>
                <a:cs typeface="Calibri"/>
              </a:rPr>
              <a:t>n</a:t>
            </a:r>
            <a:endParaRPr sz="1100">
              <a:latin typeface="Calibri"/>
              <a:cs typeface="Calibri"/>
            </a:endParaRPr>
          </a:p>
          <a:p>
            <a:pPr marR="5715" algn="r">
              <a:lnSpc>
                <a:spcPct val="100000"/>
              </a:lnSpc>
              <a:spcBef>
                <a:spcPts val="85"/>
              </a:spcBef>
            </a:pPr>
            <a:r>
              <a:rPr sz="1100" dirty="0">
                <a:latin typeface="Calibri"/>
                <a:cs typeface="Calibri"/>
              </a:rPr>
              <a:t>•</a:t>
            </a:r>
            <a:r>
              <a:rPr sz="1100" spc="-5" dirty="0">
                <a:latin typeface="Calibri"/>
                <a:cs typeface="Calibri"/>
              </a:rPr>
              <a:t>C</a:t>
            </a:r>
            <a:r>
              <a:rPr sz="1100" dirty="0">
                <a:latin typeface="Calibri"/>
                <a:cs typeface="Calibri"/>
              </a:rPr>
              <a:t>om</a:t>
            </a:r>
            <a:r>
              <a:rPr sz="1100" spc="-5" dirty="0">
                <a:latin typeface="Calibri"/>
                <a:cs typeface="Calibri"/>
              </a:rPr>
              <a:t>p</a:t>
            </a:r>
            <a:r>
              <a:rPr sz="1100" dirty="0">
                <a:latin typeface="Calibri"/>
                <a:cs typeface="Calibri"/>
              </a:rPr>
              <a:t>l</a:t>
            </a:r>
            <a:r>
              <a:rPr sz="1100" spc="-5" dirty="0">
                <a:latin typeface="Calibri"/>
                <a:cs typeface="Calibri"/>
              </a:rPr>
              <a:t>i</a:t>
            </a:r>
            <a:r>
              <a:rPr sz="1100" dirty="0">
                <a:latin typeface="Calibri"/>
                <a:cs typeface="Calibri"/>
              </a:rPr>
              <a:t>a</a:t>
            </a:r>
            <a:r>
              <a:rPr sz="1100" spc="-5" dirty="0">
                <a:latin typeface="Calibri"/>
                <a:cs typeface="Calibri"/>
              </a:rPr>
              <a:t>n</a:t>
            </a:r>
            <a:r>
              <a:rPr sz="1100" dirty="0">
                <a:latin typeface="Calibri"/>
                <a:cs typeface="Calibri"/>
              </a:rPr>
              <a:t>ce</a:t>
            </a:r>
            <a:r>
              <a:rPr sz="1100" spc="-20" dirty="0">
                <a:latin typeface="Calibri"/>
                <a:cs typeface="Calibri"/>
              </a:rPr>
              <a:t> </a:t>
            </a:r>
            <a:r>
              <a:rPr sz="1100" dirty="0">
                <a:latin typeface="Calibri"/>
                <a:cs typeface="Calibri"/>
              </a:rPr>
              <a:t>c</a:t>
            </a:r>
            <a:r>
              <a:rPr sz="1100" spc="5" dirty="0">
                <a:latin typeface="Calibri"/>
                <a:cs typeface="Calibri"/>
              </a:rPr>
              <a:t>o</a:t>
            </a:r>
            <a:r>
              <a:rPr sz="1100" spc="-5" dirty="0">
                <a:latin typeface="Calibri"/>
                <a:cs typeface="Calibri"/>
              </a:rPr>
              <a:t>st</a:t>
            </a:r>
            <a:r>
              <a:rPr sz="1100" dirty="0">
                <a:latin typeface="Calibri"/>
                <a:cs typeface="Calibri"/>
              </a:rPr>
              <a:t>s</a:t>
            </a:r>
            <a:r>
              <a:rPr sz="1100" spc="-20" dirty="0">
                <a:latin typeface="Calibri"/>
                <a:cs typeface="Calibri"/>
              </a:rPr>
              <a:t> </a:t>
            </a:r>
            <a:r>
              <a:rPr sz="1100" dirty="0">
                <a:latin typeface="Calibri"/>
                <a:cs typeface="Calibri"/>
              </a:rPr>
              <a:t>a</a:t>
            </a:r>
            <a:r>
              <a:rPr sz="1100" spc="-5" dirty="0">
                <a:latin typeface="Calibri"/>
                <a:cs typeface="Calibri"/>
              </a:rPr>
              <a:t>n</a:t>
            </a:r>
            <a:r>
              <a:rPr sz="1100" dirty="0">
                <a:latin typeface="Calibri"/>
                <a:cs typeface="Calibri"/>
              </a:rPr>
              <a:t>d</a:t>
            </a:r>
            <a:r>
              <a:rPr sz="1100" spc="-5" dirty="0">
                <a:latin typeface="Calibri"/>
                <a:cs typeface="Calibri"/>
              </a:rPr>
              <a:t> </a:t>
            </a:r>
            <a:r>
              <a:rPr sz="1100" dirty="0">
                <a:latin typeface="Calibri"/>
                <a:cs typeface="Calibri"/>
              </a:rPr>
              <a:t>e</a:t>
            </a:r>
            <a:r>
              <a:rPr sz="1100" spc="-5" dirty="0">
                <a:latin typeface="Calibri"/>
                <a:cs typeface="Calibri"/>
              </a:rPr>
              <a:t>ffec</a:t>
            </a:r>
            <a:r>
              <a:rPr sz="1100" dirty="0">
                <a:latin typeface="Calibri"/>
                <a:cs typeface="Calibri"/>
              </a:rPr>
              <a:t>ts</a:t>
            </a:r>
            <a:endParaRPr sz="1100">
              <a:latin typeface="Calibri"/>
              <a:cs typeface="Calibri"/>
            </a:endParaRPr>
          </a:p>
        </p:txBody>
      </p:sp>
      <p:sp>
        <p:nvSpPr>
          <p:cNvPr id="7" name="object 7"/>
          <p:cNvSpPr txBox="1"/>
          <p:nvPr/>
        </p:nvSpPr>
        <p:spPr>
          <a:xfrm>
            <a:off x="2745485" y="4199763"/>
            <a:ext cx="2421890" cy="1402715"/>
          </a:xfrm>
          <a:prstGeom prst="rect">
            <a:avLst/>
          </a:prstGeom>
        </p:spPr>
        <p:txBody>
          <a:bodyPr vert="horz" wrap="square" lIns="0" tIns="0" rIns="0" bIns="0" rtlCol="0">
            <a:spAutoFit/>
          </a:bodyPr>
          <a:lstStyle/>
          <a:p>
            <a:pPr marL="12700">
              <a:lnSpc>
                <a:spcPct val="100000"/>
              </a:lnSpc>
            </a:pPr>
            <a:r>
              <a:rPr sz="1800" b="1" spc="-20" dirty="0">
                <a:solidFill>
                  <a:srgbClr val="7A1E29"/>
                </a:solidFill>
                <a:latin typeface="Calibri"/>
                <a:cs typeface="Calibri"/>
              </a:rPr>
              <a:t>L</a:t>
            </a:r>
            <a:r>
              <a:rPr sz="1800" b="1" spc="-10" dirty="0">
                <a:solidFill>
                  <a:srgbClr val="7A1E29"/>
                </a:solidFill>
                <a:latin typeface="Calibri"/>
                <a:cs typeface="Calibri"/>
              </a:rPr>
              <a:t>ab</a:t>
            </a:r>
            <a:r>
              <a:rPr sz="1800" b="1" spc="-5" dirty="0">
                <a:solidFill>
                  <a:srgbClr val="7A1E29"/>
                </a:solidFill>
                <a:latin typeface="Calibri"/>
                <a:cs typeface="Calibri"/>
              </a:rPr>
              <a:t>o</a:t>
            </a:r>
            <a:r>
              <a:rPr sz="1800" b="1" dirty="0">
                <a:solidFill>
                  <a:srgbClr val="7A1E29"/>
                </a:solidFill>
                <a:latin typeface="Calibri"/>
                <a:cs typeface="Calibri"/>
              </a:rPr>
              <a:t>r</a:t>
            </a:r>
            <a:r>
              <a:rPr sz="1800" b="1" spc="-5" dirty="0">
                <a:solidFill>
                  <a:srgbClr val="7A1E29"/>
                </a:solidFill>
                <a:latin typeface="Calibri"/>
                <a:cs typeface="Calibri"/>
              </a:rPr>
              <a:t> </a:t>
            </a:r>
            <a:r>
              <a:rPr sz="1800" b="1" spc="-10" dirty="0">
                <a:solidFill>
                  <a:srgbClr val="7A1E29"/>
                </a:solidFill>
                <a:latin typeface="Calibri"/>
                <a:cs typeface="Calibri"/>
              </a:rPr>
              <a:t>and</a:t>
            </a:r>
            <a:r>
              <a:rPr sz="1800" b="1" spc="-5" dirty="0">
                <a:solidFill>
                  <a:srgbClr val="7A1E29"/>
                </a:solidFill>
                <a:latin typeface="Calibri"/>
                <a:cs typeface="Calibri"/>
              </a:rPr>
              <a:t> </a:t>
            </a:r>
            <a:r>
              <a:rPr sz="1800" b="1" spc="-15" dirty="0">
                <a:solidFill>
                  <a:srgbClr val="7A1E29"/>
                </a:solidFill>
                <a:latin typeface="Calibri"/>
                <a:cs typeface="Calibri"/>
              </a:rPr>
              <a:t>H</a:t>
            </a:r>
            <a:r>
              <a:rPr sz="1800" b="1" spc="-5" dirty="0">
                <a:solidFill>
                  <a:srgbClr val="7A1E29"/>
                </a:solidFill>
                <a:latin typeface="Calibri"/>
                <a:cs typeface="Calibri"/>
              </a:rPr>
              <a:t>u</a:t>
            </a:r>
            <a:r>
              <a:rPr sz="1800" b="1" spc="-20" dirty="0">
                <a:solidFill>
                  <a:srgbClr val="7A1E29"/>
                </a:solidFill>
                <a:latin typeface="Calibri"/>
                <a:cs typeface="Calibri"/>
              </a:rPr>
              <a:t>ma</a:t>
            </a:r>
            <a:r>
              <a:rPr sz="1800" b="1" spc="-10" dirty="0">
                <a:solidFill>
                  <a:srgbClr val="7A1E29"/>
                </a:solidFill>
                <a:latin typeface="Calibri"/>
                <a:cs typeface="Calibri"/>
              </a:rPr>
              <a:t>n</a:t>
            </a:r>
            <a:r>
              <a:rPr sz="1800" b="1" spc="-15" dirty="0">
                <a:solidFill>
                  <a:srgbClr val="7A1E29"/>
                </a:solidFill>
                <a:latin typeface="Calibri"/>
                <a:cs typeface="Calibri"/>
              </a:rPr>
              <a:t> Ca</a:t>
            </a:r>
            <a:r>
              <a:rPr sz="1800" b="1" spc="-10" dirty="0">
                <a:solidFill>
                  <a:srgbClr val="7A1E29"/>
                </a:solidFill>
                <a:latin typeface="Calibri"/>
                <a:cs typeface="Calibri"/>
              </a:rPr>
              <a:t>pi</a:t>
            </a:r>
            <a:r>
              <a:rPr sz="1800" b="1" spc="-25" dirty="0">
                <a:solidFill>
                  <a:srgbClr val="7A1E29"/>
                </a:solidFill>
                <a:latin typeface="Calibri"/>
                <a:cs typeface="Calibri"/>
              </a:rPr>
              <a:t>t</a:t>
            </a:r>
            <a:r>
              <a:rPr sz="1800" b="1" spc="-10" dirty="0">
                <a:solidFill>
                  <a:srgbClr val="7A1E29"/>
                </a:solidFill>
                <a:latin typeface="Calibri"/>
                <a:cs typeface="Calibri"/>
              </a:rPr>
              <a:t>al</a:t>
            </a:r>
            <a:endParaRPr sz="1800">
              <a:latin typeface="Calibri"/>
              <a:cs typeface="Calibri"/>
            </a:endParaRPr>
          </a:p>
          <a:p>
            <a:pPr marL="12700">
              <a:lnSpc>
                <a:spcPct val="100000"/>
              </a:lnSpc>
              <a:spcBef>
                <a:spcPts val="700"/>
              </a:spcBef>
            </a:pPr>
            <a:r>
              <a:rPr sz="1100" dirty="0">
                <a:latin typeface="Calibri"/>
                <a:cs typeface="Calibri"/>
              </a:rPr>
              <a:t>•</a:t>
            </a:r>
            <a:r>
              <a:rPr sz="1100" spc="-5" dirty="0">
                <a:latin typeface="Calibri"/>
                <a:cs typeface="Calibri"/>
              </a:rPr>
              <a:t>Skil</a:t>
            </a:r>
            <a:r>
              <a:rPr sz="1100" dirty="0">
                <a:latin typeface="Calibri"/>
                <a:cs typeface="Calibri"/>
              </a:rPr>
              <a:t>l </a:t>
            </a:r>
            <a:r>
              <a:rPr sz="1100" spc="-5" dirty="0">
                <a:latin typeface="Calibri"/>
                <a:cs typeface="Calibri"/>
              </a:rPr>
              <a:t>sh</a:t>
            </a:r>
            <a:r>
              <a:rPr sz="1100" dirty="0">
                <a:latin typeface="Calibri"/>
                <a:cs typeface="Calibri"/>
              </a:rPr>
              <a:t>orta</a:t>
            </a:r>
            <a:r>
              <a:rPr sz="1100" spc="-5" dirty="0">
                <a:latin typeface="Calibri"/>
                <a:cs typeface="Calibri"/>
              </a:rPr>
              <a:t>g</a:t>
            </a:r>
            <a:r>
              <a:rPr sz="1100" dirty="0">
                <a:latin typeface="Calibri"/>
                <a:cs typeface="Calibri"/>
              </a:rPr>
              <a:t>es</a:t>
            </a:r>
            <a:r>
              <a:rPr sz="1100" spc="-20" dirty="0">
                <a:latin typeface="Calibri"/>
                <a:cs typeface="Calibri"/>
              </a:rPr>
              <a:t> </a:t>
            </a:r>
            <a:r>
              <a:rPr sz="1100" dirty="0">
                <a:latin typeface="Calibri"/>
                <a:cs typeface="Calibri"/>
              </a:rPr>
              <a:t>a</a:t>
            </a:r>
            <a:r>
              <a:rPr sz="1100" spc="-5" dirty="0">
                <a:latin typeface="Calibri"/>
                <a:cs typeface="Calibri"/>
              </a:rPr>
              <a:t>n</a:t>
            </a:r>
            <a:r>
              <a:rPr sz="1100" dirty="0">
                <a:latin typeface="Calibri"/>
                <a:cs typeface="Calibri"/>
              </a:rPr>
              <a:t>d</a:t>
            </a:r>
            <a:r>
              <a:rPr sz="1100" spc="-5" dirty="0">
                <a:latin typeface="Calibri"/>
                <a:cs typeface="Calibri"/>
              </a:rPr>
              <a:t> s</a:t>
            </a:r>
            <a:r>
              <a:rPr sz="1100" dirty="0">
                <a:latin typeface="Calibri"/>
                <a:cs typeface="Calibri"/>
              </a:rPr>
              <a:t>taff</a:t>
            </a:r>
            <a:r>
              <a:rPr sz="1100" spc="-15" dirty="0">
                <a:latin typeface="Calibri"/>
                <a:cs typeface="Calibri"/>
              </a:rPr>
              <a:t> </a:t>
            </a:r>
            <a:r>
              <a:rPr sz="1100" dirty="0">
                <a:latin typeface="Calibri"/>
                <a:cs typeface="Calibri"/>
              </a:rPr>
              <a:t>tur</a:t>
            </a:r>
            <a:r>
              <a:rPr sz="1100" spc="-10" dirty="0">
                <a:latin typeface="Calibri"/>
                <a:cs typeface="Calibri"/>
              </a:rPr>
              <a:t>n</a:t>
            </a:r>
            <a:r>
              <a:rPr sz="1100" spc="5" dirty="0">
                <a:latin typeface="Calibri"/>
                <a:cs typeface="Calibri"/>
              </a:rPr>
              <a:t>o</a:t>
            </a:r>
            <a:r>
              <a:rPr sz="1100" dirty="0">
                <a:latin typeface="Calibri"/>
                <a:cs typeface="Calibri"/>
              </a:rPr>
              <a:t>ver</a:t>
            </a:r>
            <a:endParaRPr sz="1100">
              <a:latin typeface="Calibri"/>
              <a:cs typeface="Calibri"/>
            </a:endParaRPr>
          </a:p>
          <a:p>
            <a:pPr marL="12700">
              <a:lnSpc>
                <a:spcPct val="100000"/>
              </a:lnSpc>
              <a:spcBef>
                <a:spcPts val="95"/>
              </a:spcBef>
            </a:pPr>
            <a:r>
              <a:rPr sz="1100" dirty="0">
                <a:latin typeface="Calibri"/>
                <a:cs typeface="Calibri"/>
              </a:rPr>
              <a:t>•Precario</a:t>
            </a:r>
            <a:r>
              <a:rPr sz="1100" spc="-5" dirty="0">
                <a:latin typeface="Calibri"/>
                <a:cs typeface="Calibri"/>
              </a:rPr>
              <a:t>u</a:t>
            </a:r>
            <a:r>
              <a:rPr sz="1100" dirty="0">
                <a:latin typeface="Calibri"/>
                <a:cs typeface="Calibri"/>
              </a:rPr>
              <a:t>s</a:t>
            </a:r>
            <a:r>
              <a:rPr sz="1100" spc="-25" dirty="0">
                <a:latin typeface="Calibri"/>
                <a:cs typeface="Calibri"/>
              </a:rPr>
              <a:t> </a:t>
            </a:r>
            <a:r>
              <a:rPr sz="1100" dirty="0">
                <a:latin typeface="Calibri"/>
                <a:cs typeface="Calibri"/>
              </a:rPr>
              <a:t>w</a:t>
            </a:r>
            <a:r>
              <a:rPr sz="1100" spc="5" dirty="0">
                <a:latin typeface="Calibri"/>
                <a:cs typeface="Calibri"/>
              </a:rPr>
              <a:t>o</a:t>
            </a:r>
            <a:r>
              <a:rPr sz="1100" dirty="0">
                <a:latin typeface="Calibri"/>
                <a:cs typeface="Calibri"/>
              </a:rPr>
              <a:t>rki</a:t>
            </a:r>
            <a:r>
              <a:rPr sz="1100" spc="-10" dirty="0">
                <a:latin typeface="Calibri"/>
                <a:cs typeface="Calibri"/>
              </a:rPr>
              <a:t>n</a:t>
            </a:r>
            <a:r>
              <a:rPr sz="1100" dirty="0">
                <a:latin typeface="Calibri"/>
                <a:cs typeface="Calibri"/>
              </a:rPr>
              <a:t>g</a:t>
            </a:r>
            <a:r>
              <a:rPr sz="1100" spc="-25" dirty="0">
                <a:latin typeface="Calibri"/>
                <a:cs typeface="Calibri"/>
              </a:rPr>
              <a:t> </a:t>
            </a:r>
            <a:r>
              <a:rPr sz="1100" dirty="0">
                <a:latin typeface="Calibri"/>
                <a:cs typeface="Calibri"/>
              </a:rPr>
              <a:t>c</a:t>
            </a:r>
            <a:r>
              <a:rPr sz="1100" spc="5" dirty="0">
                <a:latin typeface="Calibri"/>
                <a:cs typeface="Calibri"/>
              </a:rPr>
              <a:t>o</a:t>
            </a:r>
            <a:r>
              <a:rPr sz="1100" spc="-5" dirty="0">
                <a:latin typeface="Calibri"/>
                <a:cs typeface="Calibri"/>
              </a:rPr>
              <a:t>nd</a:t>
            </a:r>
            <a:r>
              <a:rPr sz="1100" dirty="0">
                <a:latin typeface="Calibri"/>
                <a:cs typeface="Calibri"/>
              </a:rPr>
              <a:t>itio</a:t>
            </a:r>
            <a:r>
              <a:rPr sz="1100" spc="-5" dirty="0">
                <a:latin typeface="Calibri"/>
                <a:cs typeface="Calibri"/>
              </a:rPr>
              <a:t>n</a:t>
            </a:r>
            <a:r>
              <a:rPr sz="1100" dirty="0">
                <a:latin typeface="Calibri"/>
                <a:cs typeface="Calibri"/>
              </a:rPr>
              <a:t>s</a:t>
            </a:r>
            <a:endParaRPr sz="1100">
              <a:latin typeface="Calibri"/>
              <a:cs typeface="Calibri"/>
            </a:endParaRPr>
          </a:p>
          <a:p>
            <a:pPr marL="12700">
              <a:lnSpc>
                <a:spcPct val="100000"/>
              </a:lnSpc>
              <a:spcBef>
                <a:spcPts val="85"/>
              </a:spcBef>
            </a:pPr>
            <a:r>
              <a:rPr sz="1100" dirty="0">
                <a:latin typeface="Calibri"/>
                <a:cs typeface="Calibri"/>
              </a:rPr>
              <a:t>•Demo</a:t>
            </a:r>
            <a:r>
              <a:rPr sz="1100" spc="-10" dirty="0">
                <a:latin typeface="Calibri"/>
                <a:cs typeface="Calibri"/>
              </a:rPr>
              <a:t>g</a:t>
            </a:r>
            <a:r>
              <a:rPr sz="1100" dirty="0">
                <a:latin typeface="Calibri"/>
                <a:cs typeface="Calibri"/>
              </a:rPr>
              <a:t>r</a:t>
            </a:r>
            <a:r>
              <a:rPr sz="1100" spc="-5" dirty="0">
                <a:latin typeface="Calibri"/>
                <a:cs typeface="Calibri"/>
              </a:rPr>
              <a:t>aph</a:t>
            </a:r>
            <a:r>
              <a:rPr sz="1100" dirty="0">
                <a:latin typeface="Calibri"/>
                <a:cs typeface="Calibri"/>
              </a:rPr>
              <a:t>ic</a:t>
            </a:r>
            <a:r>
              <a:rPr sz="1100" spc="-40" dirty="0">
                <a:latin typeface="Calibri"/>
                <a:cs typeface="Calibri"/>
              </a:rPr>
              <a:t> </a:t>
            </a:r>
            <a:r>
              <a:rPr sz="1100" spc="-5" dirty="0">
                <a:latin typeface="Calibri"/>
                <a:cs typeface="Calibri"/>
              </a:rPr>
              <a:t>s</a:t>
            </a:r>
            <a:r>
              <a:rPr sz="1100" spc="-10" dirty="0">
                <a:latin typeface="Calibri"/>
                <a:cs typeface="Calibri"/>
              </a:rPr>
              <a:t>h</a:t>
            </a:r>
            <a:r>
              <a:rPr sz="1100" dirty="0">
                <a:latin typeface="Calibri"/>
                <a:cs typeface="Calibri"/>
              </a:rPr>
              <a:t>i</a:t>
            </a:r>
            <a:r>
              <a:rPr sz="1100" spc="-5" dirty="0">
                <a:latin typeface="Calibri"/>
                <a:cs typeface="Calibri"/>
              </a:rPr>
              <a:t>f</a:t>
            </a:r>
            <a:r>
              <a:rPr sz="1100" dirty="0">
                <a:latin typeface="Calibri"/>
                <a:cs typeface="Calibri"/>
              </a:rPr>
              <a:t>ts</a:t>
            </a:r>
            <a:endParaRPr sz="1100">
              <a:latin typeface="Calibri"/>
              <a:cs typeface="Calibri"/>
            </a:endParaRPr>
          </a:p>
          <a:p>
            <a:pPr marL="12700">
              <a:lnSpc>
                <a:spcPct val="100000"/>
              </a:lnSpc>
              <a:spcBef>
                <a:spcPts val="95"/>
              </a:spcBef>
            </a:pPr>
            <a:r>
              <a:rPr sz="1100" dirty="0">
                <a:latin typeface="Calibri"/>
                <a:cs typeface="Calibri"/>
              </a:rPr>
              <a:t>•Risi</a:t>
            </a:r>
            <a:r>
              <a:rPr sz="1100" spc="-10" dirty="0">
                <a:latin typeface="Calibri"/>
                <a:cs typeface="Calibri"/>
              </a:rPr>
              <a:t>n</a:t>
            </a:r>
            <a:r>
              <a:rPr sz="1100" dirty="0">
                <a:latin typeface="Calibri"/>
                <a:cs typeface="Calibri"/>
              </a:rPr>
              <a:t>g</a:t>
            </a:r>
            <a:r>
              <a:rPr sz="1100" spc="-5" dirty="0">
                <a:latin typeface="Calibri"/>
                <a:cs typeface="Calibri"/>
              </a:rPr>
              <a:t> </a:t>
            </a:r>
            <a:r>
              <a:rPr sz="1100" dirty="0">
                <a:latin typeface="Calibri"/>
                <a:cs typeface="Calibri"/>
              </a:rPr>
              <a:t>la</a:t>
            </a:r>
            <a:r>
              <a:rPr sz="1100" spc="-5" dirty="0">
                <a:latin typeface="Calibri"/>
                <a:cs typeface="Calibri"/>
              </a:rPr>
              <a:t>b</a:t>
            </a:r>
            <a:r>
              <a:rPr sz="1100" spc="5" dirty="0">
                <a:latin typeface="Calibri"/>
                <a:cs typeface="Calibri"/>
              </a:rPr>
              <a:t>o</a:t>
            </a:r>
            <a:r>
              <a:rPr sz="1100" dirty="0">
                <a:latin typeface="Calibri"/>
                <a:cs typeface="Calibri"/>
              </a:rPr>
              <a:t>r</a:t>
            </a:r>
            <a:r>
              <a:rPr sz="1100" spc="-10" dirty="0">
                <a:latin typeface="Calibri"/>
                <a:cs typeface="Calibri"/>
              </a:rPr>
              <a:t> </a:t>
            </a:r>
            <a:r>
              <a:rPr sz="1100" dirty="0">
                <a:latin typeface="Calibri"/>
                <a:cs typeface="Calibri"/>
              </a:rPr>
              <a:t>c</a:t>
            </a:r>
            <a:r>
              <a:rPr sz="1100" spc="5" dirty="0">
                <a:latin typeface="Calibri"/>
                <a:cs typeface="Calibri"/>
              </a:rPr>
              <a:t>o</a:t>
            </a:r>
            <a:r>
              <a:rPr sz="1100" spc="-5" dirty="0">
                <a:latin typeface="Calibri"/>
                <a:cs typeface="Calibri"/>
              </a:rPr>
              <a:t>st</a:t>
            </a:r>
            <a:r>
              <a:rPr sz="1100" dirty="0">
                <a:latin typeface="Calibri"/>
                <a:cs typeface="Calibri"/>
              </a:rPr>
              <a:t>s</a:t>
            </a:r>
            <a:r>
              <a:rPr sz="1100" spc="-20" dirty="0">
                <a:latin typeface="Calibri"/>
                <a:cs typeface="Calibri"/>
              </a:rPr>
              <a:t> </a:t>
            </a:r>
            <a:r>
              <a:rPr sz="1100" dirty="0">
                <a:latin typeface="Calibri"/>
                <a:cs typeface="Calibri"/>
              </a:rPr>
              <a:t>a</a:t>
            </a:r>
            <a:r>
              <a:rPr sz="1100" spc="-5" dirty="0">
                <a:latin typeface="Calibri"/>
                <a:cs typeface="Calibri"/>
              </a:rPr>
              <a:t>n</a:t>
            </a:r>
            <a:r>
              <a:rPr sz="1100" dirty="0">
                <a:latin typeface="Calibri"/>
                <a:cs typeface="Calibri"/>
              </a:rPr>
              <a:t>d</a:t>
            </a:r>
            <a:r>
              <a:rPr sz="1100" spc="-5" dirty="0">
                <a:latin typeface="Calibri"/>
                <a:cs typeface="Calibri"/>
              </a:rPr>
              <a:t> s</a:t>
            </a:r>
            <a:r>
              <a:rPr sz="1100" dirty="0">
                <a:latin typeface="Calibri"/>
                <a:cs typeface="Calibri"/>
              </a:rPr>
              <a:t>ta</a:t>
            </a:r>
            <a:r>
              <a:rPr sz="1100" spc="-5" dirty="0">
                <a:latin typeface="Calibri"/>
                <a:cs typeface="Calibri"/>
              </a:rPr>
              <a:t>nd</a:t>
            </a:r>
            <a:r>
              <a:rPr sz="1100" dirty="0">
                <a:latin typeface="Calibri"/>
                <a:cs typeface="Calibri"/>
              </a:rPr>
              <a:t>ar</a:t>
            </a:r>
            <a:r>
              <a:rPr sz="1100" spc="-10" dirty="0">
                <a:latin typeface="Calibri"/>
                <a:cs typeface="Calibri"/>
              </a:rPr>
              <a:t>d</a:t>
            </a:r>
            <a:r>
              <a:rPr sz="1100" dirty="0">
                <a:latin typeface="Calibri"/>
                <a:cs typeface="Calibri"/>
              </a:rPr>
              <a:t>s</a:t>
            </a:r>
            <a:endParaRPr sz="1100">
              <a:latin typeface="Calibri"/>
              <a:cs typeface="Calibri"/>
            </a:endParaRPr>
          </a:p>
          <a:p>
            <a:pPr marL="12700">
              <a:lnSpc>
                <a:spcPct val="100000"/>
              </a:lnSpc>
              <a:spcBef>
                <a:spcPts val="85"/>
              </a:spcBef>
            </a:pPr>
            <a:r>
              <a:rPr sz="1100" dirty="0">
                <a:latin typeface="Calibri"/>
                <a:cs typeface="Calibri"/>
              </a:rPr>
              <a:t>•</a:t>
            </a:r>
            <a:r>
              <a:rPr sz="1100" spc="-5" dirty="0">
                <a:latin typeface="Calibri"/>
                <a:cs typeface="Calibri"/>
              </a:rPr>
              <a:t>Hu</a:t>
            </a:r>
            <a:r>
              <a:rPr sz="1100" dirty="0">
                <a:latin typeface="Calibri"/>
                <a:cs typeface="Calibri"/>
              </a:rPr>
              <a:t>man</a:t>
            </a:r>
            <a:r>
              <a:rPr sz="1100" spc="-15" dirty="0">
                <a:latin typeface="Calibri"/>
                <a:cs typeface="Calibri"/>
              </a:rPr>
              <a:t> </a:t>
            </a:r>
            <a:r>
              <a:rPr sz="1100" dirty="0">
                <a:latin typeface="Calibri"/>
                <a:cs typeface="Calibri"/>
              </a:rPr>
              <a:t>a</a:t>
            </a:r>
            <a:r>
              <a:rPr sz="1100" spc="-5" dirty="0">
                <a:latin typeface="Calibri"/>
                <a:cs typeface="Calibri"/>
              </a:rPr>
              <a:t>n</a:t>
            </a:r>
            <a:r>
              <a:rPr sz="1100" dirty="0">
                <a:latin typeface="Calibri"/>
                <a:cs typeface="Calibri"/>
              </a:rPr>
              <a:t>d</a:t>
            </a:r>
            <a:r>
              <a:rPr sz="1100" spc="-5" dirty="0">
                <a:latin typeface="Calibri"/>
                <a:cs typeface="Calibri"/>
              </a:rPr>
              <a:t> </a:t>
            </a:r>
            <a:r>
              <a:rPr sz="1100" dirty="0">
                <a:latin typeface="Calibri"/>
                <a:cs typeface="Calibri"/>
              </a:rPr>
              <a:t>la</a:t>
            </a:r>
            <a:r>
              <a:rPr sz="1100" spc="-5" dirty="0">
                <a:latin typeface="Calibri"/>
                <a:cs typeface="Calibri"/>
              </a:rPr>
              <a:t>b</a:t>
            </a:r>
            <a:r>
              <a:rPr sz="1100" spc="5" dirty="0">
                <a:latin typeface="Calibri"/>
                <a:cs typeface="Calibri"/>
              </a:rPr>
              <a:t>o</a:t>
            </a:r>
            <a:r>
              <a:rPr sz="1100" spc="-5" dirty="0">
                <a:latin typeface="Calibri"/>
                <a:cs typeface="Calibri"/>
              </a:rPr>
              <a:t>u</a:t>
            </a:r>
            <a:r>
              <a:rPr sz="1100" dirty="0">
                <a:latin typeface="Calibri"/>
                <a:cs typeface="Calibri"/>
              </a:rPr>
              <a:t>r ri</a:t>
            </a:r>
            <a:r>
              <a:rPr sz="1100" spc="-5" dirty="0">
                <a:latin typeface="Calibri"/>
                <a:cs typeface="Calibri"/>
              </a:rPr>
              <a:t>gh</a:t>
            </a:r>
            <a:r>
              <a:rPr sz="1100" dirty="0">
                <a:latin typeface="Calibri"/>
                <a:cs typeface="Calibri"/>
              </a:rPr>
              <a:t>ts</a:t>
            </a:r>
            <a:r>
              <a:rPr sz="1100" spc="-10" dirty="0">
                <a:latin typeface="Calibri"/>
                <a:cs typeface="Calibri"/>
              </a:rPr>
              <a:t> </a:t>
            </a:r>
            <a:r>
              <a:rPr sz="1100" dirty="0">
                <a:latin typeface="Calibri"/>
                <a:cs typeface="Calibri"/>
              </a:rPr>
              <a:t>risks</a:t>
            </a:r>
            <a:endParaRPr sz="1100">
              <a:latin typeface="Calibri"/>
              <a:cs typeface="Calibri"/>
            </a:endParaRPr>
          </a:p>
          <a:p>
            <a:pPr marL="12700">
              <a:lnSpc>
                <a:spcPct val="100000"/>
              </a:lnSpc>
              <a:spcBef>
                <a:spcPts val="95"/>
              </a:spcBef>
            </a:pPr>
            <a:r>
              <a:rPr sz="1100" dirty="0">
                <a:latin typeface="Calibri"/>
                <a:cs typeface="Calibri"/>
              </a:rPr>
              <a:t>•L</a:t>
            </a:r>
            <a:r>
              <a:rPr sz="1100" spc="5" dirty="0">
                <a:latin typeface="Calibri"/>
                <a:cs typeface="Calibri"/>
              </a:rPr>
              <a:t>o</a:t>
            </a:r>
            <a:r>
              <a:rPr sz="1100" spc="-5" dirty="0">
                <a:latin typeface="Calibri"/>
                <a:cs typeface="Calibri"/>
              </a:rPr>
              <a:t>s</a:t>
            </a:r>
            <a:r>
              <a:rPr sz="1100" dirty="0">
                <a:latin typeface="Calibri"/>
                <a:cs typeface="Calibri"/>
              </a:rPr>
              <a:t>s</a:t>
            </a:r>
            <a:r>
              <a:rPr sz="1100" spc="-20" dirty="0">
                <a:latin typeface="Calibri"/>
                <a:cs typeface="Calibri"/>
              </a:rPr>
              <a:t> </a:t>
            </a:r>
            <a:r>
              <a:rPr sz="1100" spc="5" dirty="0">
                <a:latin typeface="Calibri"/>
                <a:cs typeface="Calibri"/>
              </a:rPr>
              <a:t>o</a:t>
            </a:r>
            <a:r>
              <a:rPr sz="1100" dirty="0">
                <a:latin typeface="Calibri"/>
                <a:cs typeface="Calibri"/>
              </a:rPr>
              <a:t>f</a:t>
            </a:r>
            <a:r>
              <a:rPr sz="1100" spc="-10" dirty="0">
                <a:latin typeface="Calibri"/>
                <a:cs typeface="Calibri"/>
              </a:rPr>
              <a:t> </a:t>
            </a:r>
            <a:r>
              <a:rPr sz="1100" spc="-5" dirty="0">
                <a:latin typeface="Calibri"/>
                <a:cs typeface="Calibri"/>
              </a:rPr>
              <a:t>p</a:t>
            </a:r>
            <a:r>
              <a:rPr sz="1100" dirty="0">
                <a:latin typeface="Calibri"/>
                <a:cs typeface="Calibri"/>
              </a:rPr>
              <a:t>ro</a:t>
            </a:r>
            <a:r>
              <a:rPr sz="1100" spc="-5" dirty="0">
                <a:latin typeface="Calibri"/>
                <a:cs typeface="Calibri"/>
              </a:rPr>
              <a:t>du</a:t>
            </a:r>
            <a:r>
              <a:rPr sz="1100" dirty="0">
                <a:latin typeface="Calibri"/>
                <a:cs typeface="Calibri"/>
              </a:rPr>
              <a:t>cti</a:t>
            </a:r>
            <a:r>
              <a:rPr sz="1100" spc="5" dirty="0">
                <a:latin typeface="Calibri"/>
                <a:cs typeface="Calibri"/>
              </a:rPr>
              <a:t>v</a:t>
            </a:r>
            <a:r>
              <a:rPr sz="1100" dirty="0">
                <a:latin typeface="Calibri"/>
                <a:cs typeface="Calibri"/>
              </a:rPr>
              <a:t>ity</a:t>
            </a:r>
            <a:r>
              <a:rPr sz="1100" spc="-20" dirty="0">
                <a:latin typeface="Calibri"/>
                <a:cs typeface="Calibri"/>
              </a:rPr>
              <a:t> </a:t>
            </a:r>
            <a:r>
              <a:rPr sz="1100" dirty="0">
                <a:latin typeface="Calibri"/>
                <a:cs typeface="Calibri"/>
              </a:rPr>
              <a:t>a</a:t>
            </a:r>
            <a:r>
              <a:rPr sz="1100" spc="-5" dirty="0">
                <a:latin typeface="Calibri"/>
                <a:cs typeface="Calibri"/>
              </a:rPr>
              <a:t>n</a:t>
            </a:r>
            <a:r>
              <a:rPr sz="1100" dirty="0">
                <a:latin typeface="Calibri"/>
                <a:cs typeface="Calibri"/>
              </a:rPr>
              <a:t>d</a:t>
            </a:r>
            <a:r>
              <a:rPr sz="1100" spc="-5" dirty="0">
                <a:latin typeface="Calibri"/>
                <a:cs typeface="Calibri"/>
              </a:rPr>
              <a:t> </a:t>
            </a:r>
            <a:r>
              <a:rPr sz="1100" dirty="0">
                <a:latin typeface="Calibri"/>
                <a:cs typeface="Calibri"/>
              </a:rPr>
              <a:t>e</a:t>
            </a:r>
            <a:r>
              <a:rPr sz="1100" spc="-5" dirty="0">
                <a:latin typeface="Calibri"/>
                <a:cs typeface="Calibri"/>
              </a:rPr>
              <a:t>ffi</a:t>
            </a:r>
            <a:r>
              <a:rPr sz="1100" dirty="0">
                <a:latin typeface="Calibri"/>
                <a:cs typeface="Calibri"/>
              </a:rPr>
              <a:t>ciency</a:t>
            </a:r>
            <a:endParaRPr sz="1100">
              <a:latin typeface="Calibri"/>
              <a:cs typeface="Calibri"/>
            </a:endParaRPr>
          </a:p>
        </p:txBody>
      </p:sp>
      <p:sp>
        <p:nvSpPr>
          <p:cNvPr id="8" name="object 8"/>
          <p:cNvSpPr txBox="1"/>
          <p:nvPr/>
        </p:nvSpPr>
        <p:spPr>
          <a:xfrm>
            <a:off x="1066291" y="3140989"/>
            <a:ext cx="1737360" cy="1044575"/>
          </a:xfrm>
          <a:prstGeom prst="rect">
            <a:avLst/>
          </a:prstGeom>
        </p:spPr>
        <p:txBody>
          <a:bodyPr vert="horz" wrap="square" lIns="0" tIns="0" rIns="0" bIns="0" rtlCol="0">
            <a:spAutoFit/>
          </a:bodyPr>
          <a:lstStyle/>
          <a:p>
            <a:pPr marL="12700">
              <a:lnSpc>
                <a:spcPct val="100000"/>
              </a:lnSpc>
            </a:pPr>
            <a:r>
              <a:rPr sz="1800" b="1" spc="-5" dirty="0">
                <a:solidFill>
                  <a:srgbClr val="7A1E29"/>
                </a:solidFill>
                <a:latin typeface="Calibri"/>
                <a:cs typeface="Calibri"/>
              </a:rPr>
              <a:t>P</a:t>
            </a:r>
            <a:r>
              <a:rPr sz="1800" b="1" spc="-30" dirty="0">
                <a:solidFill>
                  <a:srgbClr val="7A1E29"/>
                </a:solidFill>
                <a:latin typeface="Calibri"/>
                <a:cs typeface="Calibri"/>
              </a:rPr>
              <a:t>r</a:t>
            </a:r>
            <a:r>
              <a:rPr sz="1800" b="1" dirty="0">
                <a:solidFill>
                  <a:srgbClr val="7A1E29"/>
                </a:solidFill>
                <a:latin typeface="Calibri"/>
                <a:cs typeface="Calibri"/>
              </a:rPr>
              <a:t>o</a:t>
            </a:r>
            <a:r>
              <a:rPr sz="1800" b="1" spc="5" dirty="0">
                <a:solidFill>
                  <a:srgbClr val="7A1E29"/>
                </a:solidFill>
                <a:latin typeface="Calibri"/>
                <a:cs typeface="Calibri"/>
              </a:rPr>
              <a:t>d</a:t>
            </a:r>
            <a:r>
              <a:rPr sz="1800" b="1" dirty="0">
                <a:solidFill>
                  <a:srgbClr val="7A1E29"/>
                </a:solidFill>
                <a:latin typeface="Calibri"/>
                <a:cs typeface="Calibri"/>
              </a:rPr>
              <a:t>uct</a:t>
            </a:r>
            <a:r>
              <a:rPr sz="1800" b="1" spc="-15" dirty="0">
                <a:solidFill>
                  <a:srgbClr val="7A1E29"/>
                </a:solidFill>
                <a:latin typeface="Calibri"/>
                <a:cs typeface="Calibri"/>
              </a:rPr>
              <a:t> </a:t>
            </a:r>
            <a:r>
              <a:rPr sz="1800" b="1" dirty="0">
                <a:solidFill>
                  <a:srgbClr val="7A1E29"/>
                </a:solidFill>
                <a:latin typeface="Calibri"/>
                <a:cs typeface="Calibri"/>
              </a:rPr>
              <a:t>S</a:t>
            </a:r>
            <a:r>
              <a:rPr sz="1800" b="1" spc="-15" dirty="0">
                <a:solidFill>
                  <a:srgbClr val="7A1E29"/>
                </a:solidFill>
                <a:latin typeface="Calibri"/>
                <a:cs typeface="Calibri"/>
              </a:rPr>
              <a:t>a</a:t>
            </a:r>
            <a:r>
              <a:rPr sz="1800" b="1" spc="-45" dirty="0">
                <a:solidFill>
                  <a:srgbClr val="7A1E29"/>
                </a:solidFill>
                <a:latin typeface="Calibri"/>
                <a:cs typeface="Calibri"/>
              </a:rPr>
              <a:t>f</a:t>
            </a:r>
            <a:r>
              <a:rPr sz="1800" b="1" spc="-10" dirty="0">
                <a:solidFill>
                  <a:srgbClr val="7A1E29"/>
                </a:solidFill>
                <a:latin typeface="Calibri"/>
                <a:cs typeface="Calibri"/>
              </a:rPr>
              <a:t>e</a:t>
            </a:r>
            <a:r>
              <a:rPr sz="1800" b="1" dirty="0">
                <a:solidFill>
                  <a:srgbClr val="7A1E29"/>
                </a:solidFill>
                <a:latin typeface="Calibri"/>
                <a:cs typeface="Calibri"/>
              </a:rPr>
              <a:t>ty</a:t>
            </a:r>
            <a:endParaRPr sz="1800">
              <a:latin typeface="Calibri"/>
              <a:cs typeface="Calibri"/>
            </a:endParaRPr>
          </a:p>
          <a:p>
            <a:pPr marL="12700">
              <a:lnSpc>
                <a:spcPct val="100000"/>
              </a:lnSpc>
              <a:spcBef>
                <a:spcPts val="700"/>
              </a:spcBef>
            </a:pPr>
            <a:r>
              <a:rPr sz="1100" dirty="0">
                <a:latin typeface="Calibri"/>
                <a:cs typeface="Calibri"/>
              </a:rPr>
              <a:t>•Pro</a:t>
            </a:r>
            <a:r>
              <a:rPr sz="1100" spc="-5" dirty="0">
                <a:latin typeface="Calibri"/>
                <a:cs typeface="Calibri"/>
              </a:rPr>
              <a:t>du</a:t>
            </a:r>
            <a:r>
              <a:rPr sz="1100" dirty="0">
                <a:latin typeface="Calibri"/>
                <a:cs typeface="Calibri"/>
              </a:rPr>
              <a:t>ct</a:t>
            </a:r>
            <a:r>
              <a:rPr sz="1100" spc="-20" dirty="0">
                <a:latin typeface="Calibri"/>
                <a:cs typeface="Calibri"/>
              </a:rPr>
              <a:t> </a:t>
            </a:r>
            <a:r>
              <a:rPr sz="1100" spc="-5" dirty="0">
                <a:latin typeface="Calibri"/>
                <a:cs typeface="Calibri"/>
              </a:rPr>
              <a:t>qu</a:t>
            </a:r>
            <a:r>
              <a:rPr sz="1100" dirty="0">
                <a:latin typeface="Calibri"/>
                <a:cs typeface="Calibri"/>
              </a:rPr>
              <a:t>al</a:t>
            </a:r>
            <a:r>
              <a:rPr sz="1100" spc="-5" dirty="0">
                <a:latin typeface="Calibri"/>
                <a:cs typeface="Calibri"/>
              </a:rPr>
              <a:t>i</a:t>
            </a:r>
            <a:r>
              <a:rPr sz="1100" dirty="0">
                <a:latin typeface="Calibri"/>
                <a:cs typeface="Calibri"/>
              </a:rPr>
              <a:t>ty</a:t>
            </a:r>
            <a:r>
              <a:rPr sz="1100" spc="-5" dirty="0">
                <a:latin typeface="Calibri"/>
                <a:cs typeface="Calibri"/>
              </a:rPr>
              <a:t> </a:t>
            </a:r>
            <a:r>
              <a:rPr sz="1100" dirty="0">
                <a:latin typeface="Calibri"/>
                <a:cs typeface="Calibri"/>
              </a:rPr>
              <a:t>mai</a:t>
            </a:r>
            <a:r>
              <a:rPr sz="1100" spc="-10" dirty="0">
                <a:latin typeface="Calibri"/>
                <a:cs typeface="Calibri"/>
              </a:rPr>
              <a:t>n</a:t>
            </a:r>
            <a:r>
              <a:rPr sz="1100" dirty="0">
                <a:latin typeface="Calibri"/>
                <a:cs typeface="Calibri"/>
              </a:rPr>
              <a:t>te</a:t>
            </a:r>
            <a:r>
              <a:rPr sz="1100" spc="-5" dirty="0">
                <a:latin typeface="Calibri"/>
                <a:cs typeface="Calibri"/>
              </a:rPr>
              <a:t>n</a:t>
            </a:r>
            <a:r>
              <a:rPr sz="1100" dirty="0">
                <a:latin typeface="Calibri"/>
                <a:cs typeface="Calibri"/>
              </a:rPr>
              <a:t>a</a:t>
            </a:r>
            <a:r>
              <a:rPr sz="1100" spc="-5" dirty="0">
                <a:latin typeface="Calibri"/>
                <a:cs typeface="Calibri"/>
              </a:rPr>
              <a:t>n</a:t>
            </a:r>
            <a:r>
              <a:rPr sz="1100" dirty="0">
                <a:latin typeface="Calibri"/>
                <a:cs typeface="Calibri"/>
              </a:rPr>
              <a:t>ce</a:t>
            </a:r>
            <a:endParaRPr sz="1100">
              <a:latin typeface="Calibri"/>
              <a:cs typeface="Calibri"/>
            </a:endParaRPr>
          </a:p>
          <a:p>
            <a:pPr marL="12700">
              <a:lnSpc>
                <a:spcPct val="100000"/>
              </a:lnSpc>
              <a:spcBef>
                <a:spcPts val="95"/>
              </a:spcBef>
            </a:pPr>
            <a:r>
              <a:rPr sz="1100" dirty="0">
                <a:latin typeface="Calibri"/>
                <a:cs typeface="Calibri"/>
              </a:rPr>
              <a:t>•Liti</a:t>
            </a:r>
            <a:r>
              <a:rPr sz="1100" spc="-10" dirty="0">
                <a:latin typeface="Calibri"/>
                <a:cs typeface="Calibri"/>
              </a:rPr>
              <a:t>g</a:t>
            </a:r>
            <a:r>
              <a:rPr sz="1100" dirty="0">
                <a:latin typeface="Calibri"/>
                <a:cs typeface="Calibri"/>
              </a:rPr>
              <a:t>ation</a:t>
            </a:r>
            <a:endParaRPr sz="1100">
              <a:latin typeface="Calibri"/>
              <a:cs typeface="Calibri"/>
            </a:endParaRPr>
          </a:p>
          <a:p>
            <a:pPr marL="12700">
              <a:lnSpc>
                <a:spcPct val="100000"/>
              </a:lnSpc>
              <a:spcBef>
                <a:spcPts val="80"/>
              </a:spcBef>
            </a:pPr>
            <a:r>
              <a:rPr sz="1100" dirty="0">
                <a:latin typeface="Calibri"/>
                <a:cs typeface="Calibri"/>
              </a:rPr>
              <a:t>•Privacy,</a:t>
            </a:r>
            <a:r>
              <a:rPr sz="1100" spc="-20" dirty="0">
                <a:latin typeface="Calibri"/>
                <a:cs typeface="Calibri"/>
              </a:rPr>
              <a:t> </a:t>
            </a:r>
            <a:r>
              <a:rPr sz="1100" spc="-5" dirty="0">
                <a:latin typeface="Calibri"/>
                <a:cs typeface="Calibri"/>
              </a:rPr>
              <a:t>d</a:t>
            </a:r>
            <a:r>
              <a:rPr sz="1100" dirty="0">
                <a:latin typeface="Calibri"/>
                <a:cs typeface="Calibri"/>
              </a:rPr>
              <a:t>ata</a:t>
            </a:r>
            <a:r>
              <a:rPr sz="1100" spc="-10" dirty="0">
                <a:latin typeface="Calibri"/>
                <a:cs typeface="Calibri"/>
              </a:rPr>
              <a:t> </a:t>
            </a:r>
            <a:r>
              <a:rPr sz="1100" spc="-5" dirty="0">
                <a:latin typeface="Calibri"/>
                <a:cs typeface="Calibri"/>
              </a:rPr>
              <a:t>se</a:t>
            </a:r>
            <a:r>
              <a:rPr sz="1100" dirty="0">
                <a:latin typeface="Calibri"/>
                <a:cs typeface="Calibri"/>
              </a:rPr>
              <a:t>c</a:t>
            </a:r>
            <a:r>
              <a:rPr sz="1100" spc="-5" dirty="0">
                <a:latin typeface="Calibri"/>
                <a:cs typeface="Calibri"/>
              </a:rPr>
              <a:t>u</a:t>
            </a:r>
            <a:r>
              <a:rPr sz="1100" dirty="0">
                <a:latin typeface="Calibri"/>
                <a:cs typeface="Calibri"/>
              </a:rPr>
              <a:t>rity</a:t>
            </a:r>
            <a:endParaRPr sz="1100">
              <a:latin typeface="Calibri"/>
              <a:cs typeface="Calibri"/>
            </a:endParaRPr>
          </a:p>
          <a:p>
            <a:pPr marL="12700">
              <a:lnSpc>
                <a:spcPct val="100000"/>
              </a:lnSpc>
              <a:spcBef>
                <a:spcPts val="95"/>
              </a:spcBef>
            </a:pPr>
            <a:r>
              <a:rPr sz="1100" dirty="0">
                <a:latin typeface="Calibri"/>
                <a:cs typeface="Calibri"/>
              </a:rPr>
              <a:t>•Warra</a:t>
            </a:r>
            <a:r>
              <a:rPr sz="1100" spc="-10" dirty="0">
                <a:latin typeface="Calibri"/>
                <a:cs typeface="Calibri"/>
              </a:rPr>
              <a:t>n</a:t>
            </a:r>
            <a:r>
              <a:rPr sz="1100" dirty="0">
                <a:latin typeface="Calibri"/>
                <a:cs typeface="Calibri"/>
              </a:rPr>
              <a:t>ty</a:t>
            </a:r>
            <a:r>
              <a:rPr sz="1100" spc="-20" dirty="0">
                <a:latin typeface="Calibri"/>
                <a:cs typeface="Calibri"/>
              </a:rPr>
              <a:t> </a:t>
            </a:r>
            <a:r>
              <a:rPr sz="1100" dirty="0">
                <a:latin typeface="Calibri"/>
                <a:cs typeface="Calibri"/>
              </a:rPr>
              <a:t>a</a:t>
            </a:r>
            <a:r>
              <a:rPr sz="1100" spc="-5" dirty="0">
                <a:latin typeface="Calibri"/>
                <a:cs typeface="Calibri"/>
              </a:rPr>
              <a:t>n</a:t>
            </a:r>
            <a:r>
              <a:rPr sz="1100" dirty="0">
                <a:latin typeface="Calibri"/>
                <a:cs typeface="Calibri"/>
              </a:rPr>
              <a:t>d</a:t>
            </a:r>
            <a:r>
              <a:rPr sz="1100" spc="-5" dirty="0">
                <a:latin typeface="Calibri"/>
                <a:cs typeface="Calibri"/>
              </a:rPr>
              <a:t> </a:t>
            </a:r>
            <a:r>
              <a:rPr sz="1100" dirty="0">
                <a:latin typeface="Calibri"/>
                <a:cs typeface="Calibri"/>
              </a:rPr>
              <a:t>R</a:t>
            </a:r>
            <a:r>
              <a:rPr sz="1100" spc="5" dirty="0">
                <a:latin typeface="Calibri"/>
                <a:cs typeface="Calibri"/>
              </a:rPr>
              <a:t>e</a:t>
            </a:r>
            <a:r>
              <a:rPr sz="1100" dirty="0">
                <a:latin typeface="Calibri"/>
                <a:cs typeface="Calibri"/>
              </a:rPr>
              <a:t>cal</a:t>
            </a:r>
            <a:r>
              <a:rPr sz="1100" spc="-5" dirty="0">
                <a:latin typeface="Calibri"/>
                <a:cs typeface="Calibri"/>
              </a:rPr>
              <a:t>l</a:t>
            </a:r>
            <a:r>
              <a:rPr sz="1100" dirty="0">
                <a:latin typeface="Calibri"/>
                <a:cs typeface="Calibri"/>
              </a:rPr>
              <a:t>s</a:t>
            </a:r>
            <a:endParaRPr sz="1100">
              <a:latin typeface="Calibri"/>
              <a:cs typeface="Calibri"/>
            </a:endParaRPr>
          </a:p>
        </p:txBody>
      </p:sp>
      <p:sp>
        <p:nvSpPr>
          <p:cNvPr id="9" name="object 9"/>
          <p:cNvSpPr txBox="1"/>
          <p:nvPr/>
        </p:nvSpPr>
        <p:spPr>
          <a:xfrm>
            <a:off x="1066291" y="4198111"/>
            <a:ext cx="1066800" cy="165735"/>
          </a:xfrm>
          <a:prstGeom prst="rect">
            <a:avLst/>
          </a:prstGeom>
        </p:spPr>
        <p:txBody>
          <a:bodyPr vert="horz" wrap="square" lIns="0" tIns="0" rIns="0" bIns="0" rtlCol="0">
            <a:spAutoFit/>
          </a:bodyPr>
          <a:lstStyle/>
          <a:p>
            <a:pPr marL="12700">
              <a:lnSpc>
                <a:spcPct val="100000"/>
              </a:lnSpc>
            </a:pPr>
            <a:r>
              <a:rPr sz="1100" dirty="0">
                <a:latin typeface="Calibri"/>
                <a:cs typeface="Calibri"/>
              </a:rPr>
              <a:t>•Bra</a:t>
            </a:r>
            <a:r>
              <a:rPr sz="1100" spc="-10" dirty="0">
                <a:latin typeface="Calibri"/>
                <a:cs typeface="Calibri"/>
              </a:rPr>
              <a:t>n</a:t>
            </a:r>
            <a:r>
              <a:rPr sz="1100" dirty="0">
                <a:latin typeface="Calibri"/>
                <a:cs typeface="Calibri"/>
              </a:rPr>
              <a:t>d</a:t>
            </a:r>
            <a:r>
              <a:rPr sz="1100" spc="-5" dirty="0">
                <a:latin typeface="Calibri"/>
                <a:cs typeface="Calibri"/>
              </a:rPr>
              <a:t> pr</a:t>
            </a:r>
            <a:r>
              <a:rPr sz="1100" dirty="0">
                <a:latin typeface="Calibri"/>
                <a:cs typeface="Calibri"/>
              </a:rPr>
              <a:t>otecti</a:t>
            </a:r>
            <a:r>
              <a:rPr sz="1100" spc="5" dirty="0">
                <a:latin typeface="Calibri"/>
                <a:cs typeface="Calibri"/>
              </a:rPr>
              <a:t>o</a:t>
            </a:r>
            <a:r>
              <a:rPr sz="1100" dirty="0">
                <a:latin typeface="Calibri"/>
                <a:cs typeface="Calibri"/>
              </a:rPr>
              <a:t>n</a:t>
            </a:r>
            <a:endParaRPr sz="1100">
              <a:latin typeface="Calibri"/>
              <a:cs typeface="Calibri"/>
            </a:endParaRPr>
          </a:p>
        </p:txBody>
      </p:sp>
      <p:sp>
        <p:nvSpPr>
          <p:cNvPr id="10" name="object 10"/>
          <p:cNvSpPr txBox="1"/>
          <p:nvPr/>
        </p:nvSpPr>
        <p:spPr>
          <a:xfrm>
            <a:off x="871219" y="1281709"/>
            <a:ext cx="2298065" cy="1628775"/>
          </a:xfrm>
          <a:prstGeom prst="rect">
            <a:avLst/>
          </a:prstGeom>
        </p:spPr>
        <p:txBody>
          <a:bodyPr vert="horz" wrap="square" lIns="0" tIns="0" rIns="0" bIns="0" rtlCol="0">
            <a:spAutoFit/>
          </a:bodyPr>
          <a:lstStyle/>
          <a:p>
            <a:pPr marL="12700">
              <a:lnSpc>
                <a:spcPts val="2065"/>
              </a:lnSpc>
            </a:pPr>
            <a:r>
              <a:rPr sz="1800" b="1" spc="-5" dirty="0">
                <a:solidFill>
                  <a:srgbClr val="395B77"/>
                </a:solidFill>
                <a:latin typeface="Calibri"/>
                <a:cs typeface="Calibri"/>
              </a:rPr>
              <a:t>G</a:t>
            </a:r>
            <a:r>
              <a:rPr sz="1800" b="1" dirty="0">
                <a:solidFill>
                  <a:srgbClr val="395B77"/>
                </a:solidFill>
                <a:latin typeface="Calibri"/>
                <a:cs typeface="Calibri"/>
              </a:rPr>
              <a:t>o</a:t>
            </a:r>
            <a:r>
              <a:rPr sz="1800" b="1" spc="-15" dirty="0">
                <a:solidFill>
                  <a:srgbClr val="395B77"/>
                </a:solidFill>
                <a:latin typeface="Calibri"/>
                <a:cs typeface="Calibri"/>
              </a:rPr>
              <a:t>v</a:t>
            </a:r>
            <a:r>
              <a:rPr sz="1800" b="1" spc="-5" dirty="0">
                <a:solidFill>
                  <a:srgbClr val="395B77"/>
                </a:solidFill>
                <a:latin typeface="Calibri"/>
                <a:cs typeface="Calibri"/>
              </a:rPr>
              <a:t>er</a:t>
            </a:r>
            <a:r>
              <a:rPr sz="1800" b="1" dirty="0">
                <a:solidFill>
                  <a:srgbClr val="395B77"/>
                </a:solidFill>
                <a:latin typeface="Calibri"/>
                <a:cs typeface="Calibri"/>
              </a:rPr>
              <a:t>nance,</a:t>
            </a:r>
            <a:r>
              <a:rPr sz="1800" b="1" spc="-40" dirty="0">
                <a:solidFill>
                  <a:srgbClr val="395B77"/>
                </a:solidFill>
                <a:latin typeface="Calibri"/>
                <a:cs typeface="Calibri"/>
              </a:rPr>
              <a:t> </a:t>
            </a:r>
            <a:r>
              <a:rPr sz="1800" b="1" spc="-30" dirty="0">
                <a:solidFill>
                  <a:srgbClr val="395B77"/>
                </a:solidFill>
                <a:latin typeface="Calibri"/>
                <a:cs typeface="Calibri"/>
              </a:rPr>
              <a:t>E</a:t>
            </a:r>
            <a:r>
              <a:rPr sz="1800" b="1" dirty="0">
                <a:solidFill>
                  <a:srgbClr val="395B77"/>
                </a:solidFill>
                <a:latin typeface="Calibri"/>
                <a:cs typeface="Calibri"/>
              </a:rPr>
              <a:t>thics,</a:t>
            </a:r>
            <a:r>
              <a:rPr sz="1800" b="1" spc="-10" dirty="0">
                <a:solidFill>
                  <a:srgbClr val="395B77"/>
                </a:solidFill>
                <a:latin typeface="Calibri"/>
                <a:cs typeface="Calibri"/>
              </a:rPr>
              <a:t> </a:t>
            </a:r>
            <a:r>
              <a:rPr sz="1800" b="1" dirty="0">
                <a:solidFill>
                  <a:srgbClr val="395B77"/>
                </a:solidFill>
                <a:latin typeface="Calibri"/>
                <a:cs typeface="Calibri"/>
              </a:rPr>
              <a:t>and</a:t>
            </a:r>
            <a:endParaRPr sz="1800">
              <a:latin typeface="Calibri"/>
              <a:cs typeface="Calibri"/>
            </a:endParaRPr>
          </a:p>
          <a:p>
            <a:pPr marL="12700">
              <a:lnSpc>
                <a:spcPts val="2065"/>
              </a:lnSpc>
            </a:pPr>
            <a:r>
              <a:rPr sz="1800" b="1" spc="-25" dirty="0">
                <a:solidFill>
                  <a:srgbClr val="395B77"/>
                </a:solidFill>
                <a:latin typeface="Calibri"/>
                <a:cs typeface="Calibri"/>
              </a:rPr>
              <a:t>P</a:t>
            </a:r>
            <a:r>
              <a:rPr sz="1800" b="1" spc="-10" dirty="0">
                <a:solidFill>
                  <a:srgbClr val="395B77"/>
                </a:solidFill>
                <a:latin typeface="Calibri"/>
                <a:cs typeface="Calibri"/>
              </a:rPr>
              <a:t>oli</a:t>
            </a:r>
            <a:r>
              <a:rPr sz="1800" b="1" spc="-5" dirty="0">
                <a:solidFill>
                  <a:srgbClr val="395B77"/>
                </a:solidFill>
                <a:latin typeface="Calibri"/>
                <a:cs typeface="Calibri"/>
              </a:rPr>
              <a:t>cy</a:t>
            </a:r>
            <a:endParaRPr sz="1800">
              <a:latin typeface="Calibri"/>
              <a:cs typeface="Calibri"/>
            </a:endParaRPr>
          </a:p>
          <a:p>
            <a:pPr marL="70485" marR="423545" indent="-58419">
              <a:lnSpc>
                <a:spcPts val="1210"/>
              </a:lnSpc>
              <a:spcBef>
                <a:spcPts val="845"/>
              </a:spcBef>
            </a:pPr>
            <a:r>
              <a:rPr sz="1100" dirty="0">
                <a:latin typeface="Calibri"/>
                <a:cs typeface="Calibri"/>
              </a:rPr>
              <a:t>•</a:t>
            </a:r>
            <a:r>
              <a:rPr sz="1100" spc="-5" dirty="0">
                <a:latin typeface="Calibri"/>
                <a:cs typeface="Calibri"/>
              </a:rPr>
              <a:t>O</a:t>
            </a:r>
            <a:r>
              <a:rPr sz="1100" dirty="0">
                <a:latin typeface="Calibri"/>
                <a:cs typeface="Calibri"/>
              </a:rPr>
              <a:t>w</a:t>
            </a:r>
            <a:r>
              <a:rPr sz="1100" spc="-5" dirty="0">
                <a:latin typeface="Calibri"/>
                <a:cs typeface="Calibri"/>
              </a:rPr>
              <a:t>n</a:t>
            </a:r>
            <a:r>
              <a:rPr sz="1100" dirty="0">
                <a:latin typeface="Calibri"/>
                <a:cs typeface="Calibri"/>
              </a:rPr>
              <a:t>ersh</a:t>
            </a:r>
            <a:r>
              <a:rPr sz="1100" spc="-10" dirty="0">
                <a:latin typeface="Calibri"/>
                <a:cs typeface="Calibri"/>
              </a:rPr>
              <a:t>i</a:t>
            </a:r>
            <a:r>
              <a:rPr sz="1100" dirty="0">
                <a:latin typeface="Calibri"/>
                <a:cs typeface="Calibri"/>
              </a:rPr>
              <a:t>p</a:t>
            </a:r>
            <a:r>
              <a:rPr sz="1100" spc="-15" dirty="0">
                <a:latin typeface="Calibri"/>
                <a:cs typeface="Calibri"/>
              </a:rPr>
              <a:t> </a:t>
            </a:r>
            <a:r>
              <a:rPr sz="1100" spc="-5" dirty="0">
                <a:latin typeface="Calibri"/>
                <a:cs typeface="Calibri"/>
              </a:rPr>
              <a:t>structur</a:t>
            </a:r>
            <a:r>
              <a:rPr sz="1100" dirty="0">
                <a:latin typeface="Calibri"/>
                <a:cs typeface="Calibri"/>
              </a:rPr>
              <a:t>e</a:t>
            </a:r>
            <a:r>
              <a:rPr sz="1100" spc="-20" dirty="0">
                <a:latin typeface="Calibri"/>
                <a:cs typeface="Calibri"/>
              </a:rPr>
              <a:t> </a:t>
            </a:r>
            <a:r>
              <a:rPr sz="1100" dirty="0">
                <a:latin typeface="Calibri"/>
                <a:cs typeface="Calibri"/>
              </a:rPr>
              <a:t>a</a:t>
            </a:r>
            <a:r>
              <a:rPr sz="1100" spc="-5" dirty="0">
                <a:latin typeface="Calibri"/>
                <a:cs typeface="Calibri"/>
              </a:rPr>
              <a:t>n</a:t>
            </a:r>
            <a:r>
              <a:rPr sz="1100" dirty="0">
                <a:latin typeface="Calibri"/>
                <a:cs typeface="Calibri"/>
              </a:rPr>
              <a:t>d</a:t>
            </a:r>
            <a:r>
              <a:rPr sz="1100" spc="-5" dirty="0">
                <a:latin typeface="Calibri"/>
                <a:cs typeface="Calibri"/>
              </a:rPr>
              <a:t> b</a:t>
            </a:r>
            <a:r>
              <a:rPr sz="1100" dirty="0">
                <a:latin typeface="Calibri"/>
                <a:cs typeface="Calibri"/>
              </a:rPr>
              <a:t>oard c</a:t>
            </a:r>
            <a:r>
              <a:rPr sz="1100" spc="5" dirty="0">
                <a:latin typeface="Calibri"/>
                <a:cs typeface="Calibri"/>
              </a:rPr>
              <a:t>o</a:t>
            </a:r>
            <a:r>
              <a:rPr sz="1100" dirty="0">
                <a:latin typeface="Calibri"/>
                <a:cs typeface="Calibri"/>
              </a:rPr>
              <a:t>m</a:t>
            </a:r>
            <a:r>
              <a:rPr sz="1100" spc="-5" dirty="0">
                <a:latin typeface="Calibri"/>
                <a:cs typeface="Calibri"/>
              </a:rPr>
              <a:t>p</a:t>
            </a:r>
            <a:r>
              <a:rPr sz="1100" spc="5" dirty="0">
                <a:latin typeface="Calibri"/>
                <a:cs typeface="Calibri"/>
              </a:rPr>
              <a:t>o</a:t>
            </a:r>
            <a:r>
              <a:rPr sz="1100" spc="-5" dirty="0">
                <a:latin typeface="Calibri"/>
                <a:cs typeface="Calibri"/>
              </a:rPr>
              <a:t>siti</a:t>
            </a:r>
            <a:r>
              <a:rPr sz="1100" dirty="0">
                <a:latin typeface="Calibri"/>
                <a:cs typeface="Calibri"/>
              </a:rPr>
              <a:t>on</a:t>
            </a:r>
            <a:endParaRPr sz="1100">
              <a:latin typeface="Calibri"/>
              <a:cs typeface="Calibri"/>
            </a:endParaRPr>
          </a:p>
          <a:p>
            <a:pPr marL="12700">
              <a:lnSpc>
                <a:spcPct val="100000"/>
              </a:lnSpc>
              <a:spcBef>
                <a:spcPts val="60"/>
              </a:spcBef>
            </a:pPr>
            <a:r>
              <a:rPr sz="1100" dirty="0">
                <a:latin typeface="Calibri"/>
                <a:cs typeface="Calibri"/>
              </a:rPr>
              <a:t>•Risk</a:t>
            </a:r>
            <a:r>
              <a:rPr sz="1100" spc="-10" dirty="0">
                <a:latin typeface="Calibri"/>
                <a:cs typeface="Calibri"/>
              </a:rPr>
              <a:t> </a:t>
            </a:r>
            <a:r>
              <a:rPr sz="1100" dirty="0">
                <a:latin typeface="Calibri"/>
                <a:cs typeface="Calibri"/>
              </a:rPr>
              <a:t>ma</a:t>
            </a:r>
            <a:r>
              <a:rPr sz="1100" spc="-5" dirty="0">
                <a:latin typeface="Calibri"/>
                <a:cs typeface="Calibri"/>
              </a:rPr>
              <a:t>n</a:t>
            </a:r>
            <a:r>
              <a:rPr sz="1100" dirty="0">
                <a:latin typeface="Calibri"/>
                <a:cs typeface="Calibri"/>
              </a:rPr>
              <a:t>a</a:t>
            </a:r>
            <a:r>
              <a:rPr sz="1100" spc="-5" dirty="0">
                <a:latin typeface="Calibri"/>
                <a:cs typeface="Calibri"/>
              </a:rPr>
              <a:t>g</a:t>
            </a:r>
            <a:r>
              <a:rPr sz="1100" dirty="0">
                <a:latin typeface="Calibri"/>
                <a:cs typeface="Calibri"/>
              </a:rPr>
              <a:t>e</a:t>
            </a:r>
            <a:r>
              <a:rPr sz="1100" spc="5" dirty="0">
                <a:latin typeface="Calibri"/>
                <a:cs typeface="Calibri"/>
              </a:rPr>
              <a:t>m</a:t>
            </a:r>
            <a:r>
              <a:rPr sz="1100" dirty="0">
                <a:latin typeface="Calibri"/>
                <a:cs typeface="Calibri"/>
              </a:rPr>
              <a:t>ent</a:t>
            </a:r>
            <a:r>
              <a:rPr sz="1100" spc="-35" dirty="0">
                <a:latin typeface="Calibri"/>
                <a:cs typeface="Calibri"/>
              </a:rPr>
              <a:t> </a:t>
            </a:r>
            <a:r>
              <a:rPr sz="1100" spc="5" dirty="0">
                <a:latin typeface="Calibri"/>
                <a:cs typeface="Calibri"/>
              </a:rPr>
              <a:t>o</a:t>
            </a:r>
            <a:r>
              <a:rPr sz="1100" dirty="0">
                <a:latin typeface="Calibri"/>
                <a:cs typeface="Calibri"/>
              </a:rPr>
              <a:t>versi</a:t>
            </a:r>
            <a:r>
              <a:rPr sz="1100" spc="-5" dirty="0">
                <a:latin typeface="Calibri"/>
                <a:cs typeface="Calibri"/>
              </a:rPr>
              <a:t>gh</a:t>
            </a:r>
            <a:r>
              <a:rPr sz="1100" dirty="0">
                <a:latin typeface="Calibri"/>
                <a:cs typeface="Calibri"/>
              </a:rPr>
              <a:t>t</a:t>
            </a:r>
            <a:endParaRPr sz="1100">
              <a:latin typeface="Calibri"/>
              <a:cs typeface="Calibri"/>
            </a:endParaRPr>
          </a:p>
          <a:p>
            <a:pPr marL="12700">
              <a:lnSpc>
                <a:spcPct val="100000"/>
              </a:lnSpc>
              <a:spcBef>
                <a:spcPts val="95"/>
              </a:spcBef>
            </a:pPr>
            <a:r>
              <a:rPr sz="1100" dirty="0">
                <a:latin typeface="Calibri"/>
                <a:cs typeface="Calibri"/>
              </a:rPr>
              <a:t>•</a:t>
            </a:r>
            <a:r>
              <a:rPr sz="1100" spc="-5" dirty="0">
                <a:latin typeface="Calibri"/>
                <a:cs typeface="Calibri"/>
              </a:rPr>
              <a:t>S</a:t>
            </a:r>
            <a:r>
              <a:rPr sz="1100" spc="-10" dirty="0">
                <a:latin typeface="Calibri"/>
                <a:cs typeface="Calibri"/>
              </a:rPr>
              <a:t>u</a:t>
            </a:r>
            <a:r>
              <a:rPr sz="1100" spc="-5" dirty="0">
                <a:latin typeface="Calibri"/>
                <a:cs typeface="Calibri"/>
              </a:rPr>
              <a:t>pp</a:t>
            </a:r>
            <a:r>
              <a:rPr sz="1100" dirty="0">
                <a:latin typeface="Calibri"/>
                <a:cs typeface="Calibri"/>
              </a:rPr>
              <a:t>ly ch</a:t>
            </a:r>
            <a:r>
              <a:rPr sz="1100" spc="-5" dirty="0">
                <a:latin typeface="Calibri"/>
                <a:cs typeface="Calibri"/>
              </a:rPr>
              <a:t>a</a:t>
            </a:r>
            <a:r>
              <a:rPr sz="1100" dirty="0">
                <a:latin typeface="Calibri"/>
                <a:cs typeface="Calibri"/>
              </a:rPr>
              <a:t>in</a:t>
            </a:r>
            <a:r>
              <a:rPr sz="1100" spc="-5" dirty="0">
                <a:latin typeface="Calibri"/>
                <a:cs typeface="Calibri"/>
              </a:rPr>
              <a:t> </a:t>
            </a:r>
            <a:r>
              <a:rPr sz="1100" spc="5" dirty="0">
                <a:latin typeface="Calibri"/>
                <a:cs typeface="Calibri"/>
              </a:rPr>
              <a:t>m</a:t>
            </a:r>
            <a:r>
              <a:rPr sz="1100" dirty="0">
                <a:latin typeface="Calibri"/>
                <a:cs typeface="Calibri"/>
              </a:rPr>
              <a:t>a</a:t>
            </a:r>
            <a:r>
              <a:rPr sz="1100" spc="-5" dirty="0">
                <a:latin typeface="Calibri"/>
                <a:cs typeface="Calibri"/>
              </a:rPr>
              <a:t>n</a:t>
            </a:r>
            <a:r>
              <a:rPr sz="1100" dirty="0">
                <a:latin typeface="Calibri"/>
                <a:cs typeface="Calibri"/>
              </a:rPr>
              <a:t>a</a:t>
            </a:r>
            <a:r>
              <a:rPr sz="1100" spc="-5" dirty="0">
                <a:latin typeface="Calibri"/>
                <a:cs typeface="Calibri"/>
              </a:rPr>
              <a:t>g</a:t>
            </a:r>
            <a:r>
              <a:rPr sz="1100" dirty="0">
                <a:latin typeface="Calibri"/>
                <a:cs typeface="Calibri"/>
              </a:rPr>
              <a:t>e</a:t>
            </a:r>
            <a:r>
              <a:rPr sz="1100" spc="5" dirty="0">
                <a:latin typeface="Calibri"/>
                <a:cs typeface="Calibri"/>
              </a:rPr>
              <a:t>m</a:t>
            </a:r>
            <a:r>
              <a:rPr sz="1100" dirty="0">
                <a:latin typeface="Calibri"/>
                <a:cs typeface="Calibri"/>
              </a:rPr>
              <a:t>ent</a:t>
            </a:r>
            <a:r>
              <a:rPr sz="1100" spc="-35" dirty="0">
                <a:latin typeface="Calibri"/>
                <a:cs typeface="Calibri"/>
              </a:rPr>
              <a:t> </a:t>
            </a:r>
            <a:r>
              <a:rPr sz="1100" spc="5" dirty="0">
                <a:latin typeface="Calibri"/>
                <a:cs typeface="Calibri"/>
              </a:rPr>
              <a:t>o</a:t>
            </a:r>
            <a:r>
              <a:rPr sz="1100" dirty="0">
                <a:latin typeface="Calibri"/>
                <a:cs typeface="Calibri"/>
              </a:rPr>
              <a:t>versi</a:t>
            </a:r>
            <a:r>
              <a:rPr sz="1100" spc="-5" dirty="0">
                <a:latin typeface="Calibri"/>
                <a:cs typeface="Calibri"/>
              </a:rPr>
              <a:t>gh</a:t>
            </a:r>
            <a:r>
              <a:rPr sz="1100" dirty="0">
                <a:latin typeface="Calibri"/>
                <a:cs typeface="Calibri"/>
              </a:rPr>
              <a:t>t</a:t>
            </a:r>
            <a:endParaRPr sz="1100">
              <a:latin typeface="Calibri"/>
              <a:cs typeface="Calibri"/>
            </a:endParaRPr>
          </a:p>
          <a:p>
            <a:pPr marL="12700">
              <a:lnSpc>
                <a:spcPct val="100000"/>
              </a:lnSpc>
              <a:spcBef>
                <a:spcPts val="85"/>
              </a:spcBef>
            </a:pPr>
            <a:r>
              <a:rPr sz="1100" dirty="0">
                <a:latin typeface="Calibri"/>
                <a:cs typeface="Calibri"/>
              </a:rPr>
              <a:t>•</a:t>
            </a:r>
            <a:r>
              <a:rPr sz="1100" spc="-5" dirty="0">
                <a:latin typeface="Calibri"/>
                <a:cs typeface="Calibri"/>
              </a:rPr>
              <a:t>S</a:t>
            </a:r>
            <a:r>
              <a:rPr sz="1100" spc="-10" dirty="0">
                <a:latin typeface="Calibri"/>
                <a:cs typeface="Calibri"/>
              </a:rPr>
              <a:t>h</a:t>
            </a:r>
            <a:r>
              <a:rPr sz="1100" dirty="0">
                <a:latin typeface="Calibri"/>
                <a:cs typeface="Calibri"/>
              </a:rPr>
              <a:t>are</a:t>
            </a:r>
            <a:r>
              <a:rPr sz="1100" spc="-5" dirty="0">
                <a:latin typeface="Calibri"/>
                <a:cs typeface="Calibri"/>
              </a:rPr>
              <a:t>h</a:t>
            </a:r>
            <a:r>
              <a:rPr sz="1100" spc="5" dirty="0">
                <a:latin typeface="Calibri"/>
                <a:cs typeface="Calibri"/>
              </a:rPr>
              <a:t>o</a:t>
            </a:r>
            <a:r>
              <a:rPr sz="1100" dirty="0">
                <a:latin typeface="Calibri"/>
                <a:cs typeface="Calibri"/>
              </a:rPr>
              <a:t>l</a:t>
            </a:r>
            <a:r>
              <a:rPr sz="1100" spc="-10" dirty="0">
                <a:latin typeface="Calibri"/>
                <a:cs typeface="Calibri"/>
              </a:rPr>
              <a:t>d</a:t>
            </a:r>
            <a:r>
              <a:rPr sz="1100" dirty="0">
                <a:latin typeface="Calibri"/>
                <a:cs typeface="Calibri"/>
              </a:rPr>
              <a:t>er</a:t>
            </a:r>
            <a:r>
              <a:rPr sz="1100" spc="-10" dirty="0">
                <a:latin typeface="Calibri"/>
                <a:cs typeface="Calibri"/>
              </a:rPr>
              <a:t> </a:t>
            </a:r>
            <a:r>
              <a:rPr sz="1100" dirty="0">
                <a:latin typeface="Calibri"/>
                <a:cs typeface="Calibri"/>
              </a:rPr>
              <a:t>val</a:t>
            </a:r>
            <a:r>
              <a:rPr sz="1100" spc="-10" dirty="0">
                <a:latin typeface="Calibri"/>
                <a:cs typeface="Calibri"/>
              </a:rPr>
              <a:t>u</a:t>
            </a:r>
            <a:r>
              <a:rPr sz="1100" dirty="0">
                <a:latin typeface="Calibri"/>
                <a:cs typeface="Calibri"/>
              </a:rPr>
              <a:t>e</a:t>
            </a:r>
            <a:r>
              <a:rPr sz="1100" spc="-10" dirty="0">
                <a:latin typeface="Calibri"/>
                <a:cs typeface="Calibri"/>
              </a:rPr>
              <a:t> </a:t>
            </a:r>
            <a:r>
              <a:rPr sz="1100" dirty="0">
                <a:latin typeface="Calibri"/>
                <a:cs typeface="Calibri"/>
              </a:rPr>
              <a:t>a</a:t>
            </a:r>
            <a:r>
              <a:rPr sz="1100" spc="-5" dirty="0">
                <a:latin typeface="Calibri"/>
                <a:cs typeface="Calibri"/>
              </a:rPr>
              <a:t>n</a:t>
            </a:r>
            <a:r>
              <a:rPr sz="1100" dirty="0">
                <a:latin typeface="Calibri"/>
                <a:cs typeface="Calibri"/>
              </a:rPr>
              <a:t>d</a:t>
            </a:r>
            <a:r>
              <a:rPr sz="1100" spc="-5" dirty="0">
                <a:latin typeface="Calibri"/>
                <a:cs typeface="Calibri"/>
              </a:rPr>
              <a:t> pr</a:t>
            </a:r>
            <a:r>
              <a:rPr sz="1100" dirty="0">
                <a:latin typeface="Calibri"/>
                <a:cs typeface="Calibri"/>
              </a:rPr>
              <a:t>otecti</a:t>
            </a:r>
            <a:r>
              <a:rPr sz="1100" spc="5" dirty="0">
                <a:latin typeface="Calibri"/>
                <a:cs typeface="Calibri"/>
              </a:rPr>
              <a:t>o</a:t>
            </a:r>
            <a:r>
              <a:rPr sz="1100" dirty="0">
                <a:latin typeface="Calibri"/>
                <a:cs typeface="Calibri"/>
              </a:rPr>
              <a:t>n</a:t>
            </a:r>
            <a:endParaRPr sz="1100">
              <a:latin typeface="Calibri"/>
              <a:cs typeface="Calibri"/>
            </a:endParaRPr>
          </a:p>
          <a:p>
            <a:pPr marL="12700">
              <a:lnSpc>
                <a:spcPct val="100000"/>
              </a:lnSpc>
              <a:spcBef>
                <a:spcPts val="95"/>
              </a:spcBef>
            </a:pPr>
            <a:r>
              <a:rPr sz="1100" dirty="0">
                <a:latin typeface="Calibri"/>
                <a:cs typeface="Calibri"/>
              </a:rPr>
              <a:t>•</a:t>
            </a:r>
            <a:r>
              <a:rPr sz="1100" spc="-5" dirty="0">
                <a:latin typeface="Calibri"/>
                <a:cs typeface="Calibri"/>
              </a:rPr>
              <a:t>Ch</a:t>
            </a:r>
            <a:r>
              <a:rPr sz="1100" dirty="0">
                <a:latin typeface="Calibri"/>
                <a:cs typeface="Calibri"/>
              </a:rPr>
              <a:t>a</a:t>
            </a:r>
            <a:r>
              <a:rPr sz="1100" spc="-5" dirty="0">
                <a:latin typeface="Calibri"/>
                <a:cs typeface="Calibri"/>
              </a:rPr>
              <a:t>ng</a:t>
            </a:r>
            <a:r>
              <a:rPr sz="1100" dirty="0">
                <a:latin typeface="Calibri"/>
                <a:cs typeface="Calibri"/>
              </a:rPr>
              <a:t>i</a:t>
            </a:r>
            <a:r>
              <a:rPr sz="1100" spc="-10" dirty="0">
                <a:latin typeface="Calibri"/>
                <a:cs typeface="Calibri"/>
              </a:rPr>
              <a:t>n</a:t>
            </a:r>
            <a:r>
              <a:rPr sz="1100" dirty="0">
                <a:latin typeface="Calibri"/>
                <a:cs typeface="Calibri"/>
              </a:rPr>
              <a:t>g</a:t>
            </a:r>
            <a:r>
              <a:rPr sz="1100" spc="-5" dirty="0">
                <a:latin typeface="Calibri"/>
                <a:cs typeface="Calibri"/>
              </a:rPr>
              <a:t> </a:t>
            </a:r>
            <a:r>
              <a:rPr sz="1100" dirty="0">
                <a:latin typeface="Calibri"/>
                <a:cs typeface="Calibri"/>
              </a:rPr>
              <a:t>re</a:t>
            </a:r>
            <a:r>
              <a:rPr sz="1100" spc="-5" dirty="0">
                <a:latin typeface="Calibri"/>
                <a:cs typeface="Calibri"/>
              </a:rPr>
              <a:t>gu</a:t>
            </a:r>
            <a:r>
              <a:rPr sz="1100" dirty="0">
                <a:latin typeface="Calibri"/>
                <a:cs typeface="Calibri"/>
              </a:rPr>
              <a:t>lation</a:t>
            </a:r>
            <a:endParaRPr sz="1100">
              <a:latin typeface="Calibri"/>
              <a:cs typeface="Calibri"/>
            </a:endParaRPr>
          </a:p>
        </p:txBody>
      </p:sp>
      <p:sp>
        <p:nvSpPr>
          <p:cNvPr id="11" name="object 11"/>
          <p:cNvSpPr/>
          <p:nvPr/>
        </p:nvSpPr>
        <p:spPr>
          <a:xfrm>
            <a:off x="342900" y="958596"/>
            <a:ext cx="8322564" cy="4834128"/>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398145" y="990600"/>
            <a:ext cx="8212455" cy="4724400"/>
          </a:xfrm>
          <a:custGeom>
            <a:avLst/>
            <a:gdLst/>
            <a:ahLst/>
            <a:cxnLst/>
            <a:rect l="l" t="t" r="r" b="b"/>
            <a:pathLst>
              <a:path w="8212455" h="4724400">
                <a:moveTo>
                  <a:pt x="0" y="787400"/>
                </a:moveTo>
                <a:lnTo>
                  <a:pt x="2610" y="722823"/>
                </a:lnTo>
                <a:lnTo>
                  <a:pt x="10305" y="659684"/>
                </a:lnTo>
                <a:lnTo>
                  <a:pt x="22884" y="598185"/>
                </a:lnTo>
                <a:lnTo>
                  <a:pt x="40143" y="538528"/>
                </a:lnTo>
                <a:lnTo>
                  <a:pt x="61879" y="480917"/>
                </a:lnTo>
                <a:lnTo>
                  <a:pt x="87890" y="425553"/>
                </a:lnTo>
                <a:lnTo>
                  <a:pt x="117973" y="372640"/>
                </a:lnTo>
                <a:lnTo>
                  <a:pt x="151925" y="322380"/>
                </a:lnTo>
                <a:lnTo>
                  <a:pt x="189545" y="274977"/>
                </a:lnTo>
                <a:lnTo>
                  <a:pt x="230628" y="230631"/>
                </a:lnTo>
                <a:lnTo>
                  <a:pt x="274974" y="189548"/>
                </a:lnTo>
                <a:lnTo>
                  <a:pt x="322378" y="151928"/>
                </a:lnTo>
                <a:lnTo>
                  <a:pt x="372638" y="117975"/>
                </a:lnTo>
                <a:lnTo>
                  <a:pt x="425552" y="87892"/>
                </a:lnTo>
                <a:lnTo>
                  <a:pt x="480917" y="61880"/>
                </a:lnTo>
                <a:lnTo>
                  <a:pt x="538530" y="40144"/>
                </a:lnTo>
                <a:lnTo>
                  <a:pt x="598189" y="22885"/>
                </a:lnTo>
                <a:lnTo>
                  <a:pt x="659690" y="10306"/>
                </a:lnTo>
                <a:lnTo>
                  <a:pt x="722832" y="2610"/>
                </a:lnTo>
                <a:lnTo>
                  <a:pt x="787412" y="0"/>
                </a:lnTo>
                <a:lnTo>
                  <a:pt x="7425055" y="0"/>
                </a:lnTo>
                <a:lnTo>
                  <a:pt x="7489631" y="2610"/>
                </a:lnTo>
                <a:lnTo>
                  <a:pt x="7552770" y="10306"/>
                </a:lnTo>
                <a:lnTo>
                  <a:pt x="7614269" y="22885"/>
                </a:lnTo>
                <a:lnTo>
                  <a:pt x="7673926" y="40144"/>
                </a:lnTo>
                <a:lnTo>
                  <a:pt x="7731537" y="61880"/>
                </a:lnTo>
                <a:lnTo>
                  <a:pt x="7786901" y="87892"/>
                </a:lnTo>
                <a:lnTo>
                  <a:pt x="7839814" y="117975"/>
                </a:lnTo>
                <a:lnTo>
                  <a:pt x="7890074" y="151928"/>
                </a:lnTo>
                <a:lnTo>
                  <a:pt x="7937477" y="189548"/>
                </a:lnTo>
                <a:lnTo>
                  <a:pt x="7981823" y="230631"/>
                </a:lnTo>
                <a:lnTo>
                  <a:pt x="8022906" y="274977"/>
                </a:lnTo>
                <a:lnTo>
                  <a:pt x="8060526" y="322380"/>
                </a:lnTo>
                <a:lnTo>
                  <a:pt x="8094479" y="372640"/>
                </a:lnTo>
                <a:lnTo>
                  <a:pt x="8124562" y="425553"/>
                </a:lnTo>
                <a:lnTo>
                  <a:pt x="8150574" y="480917"/>
                </a:lnTo>
                <a:lnTo>
                  <a:pt x="8172310" y="538528"/>
                </a:lnTo>
                <a:lnTo>
                  <a:pt x="8189569" y="598185"/>
                </a:lnTo>
                <a:lnTo>
                  <a:pt x="8202148" y="659684"/>
                </a:lnTo>
                <a:lnTo>
                  <a:pt x="8209844" y="722823"/>
                </a:lnTo>
                <a:lnTo>
                  <a:pt x="8212455" y="787400"/>
                </a:lnTo>
                <a:lnTo>
                  <a:pt x="8212455" y="3937000"/>
                </a:lnTo>
                <a:lnTo>
                  <a:pt x="8209844" y="4001576"/>
                </a:lnTo>
                <a:lnTo>
                  <a:pt x="8202148" y="4064715"/>
                </a:lnTo>
                <a:lnTo>
                  <a:pt x="8189569" y="4126214"/>
                </a:lnTo>
                <a:lnTo>
                  <a:pt x="8172310" y="4185871"/>
                </a:lnTo>
                <a:lnTo>
                  <a:pt x="8150574" y="4243482"/>
                </a:lnTo>
                <a:lnTo>
                  <a:pt x="8124562" y="4298846"/>
                </a:lnTo>
                <a:lnTo>
                  <a:pt x="8094479" y="4351759"/>
                </a:lnTo>
                <a:lnTo>
                  <a:pt x="8060526" y="4402019"/>
                </a:lnTo>
                <a:lnTo>
                  <a:pt x="8022906" y="4449422"/>
                </a:lnTo>
                <a:lnTo>
                  <a:pt x="7981823" y="4493768"/>
                </a:lnTo>
                <a:lnTo>
                  <a:pt x="7937477" y="4534851"/>
                </a:lnTo>
                <a:lnTo>
                  <a:pt x="7890074" y="4572471"/>
                </a:lnTo>
                <a:lnTo>
                  <a:pt x="7839814" y="4606424"/>
                </a:lnTo>
                <a:lnTo>
                  <a:pt x="7786901" y="4636507"/>
                </a:lnTo>
                <a:lnTo>
                  <a:pt x="7731537" y="4662519"/>
                </a:lnTo>
                <a:lnTo>
                  <a:pt x="7673926" y="4684255"/>
                </a:lnTo>
                <a:lnTo>
                  <a:pt x="7614269" y="4701514"/>
                </a:lnTo>
                <a:lnTo>
                  <a:pt x="7552770" y="4714093"/>
                </a:lnTo>
                <a:lnTo>
                  <a:pt x="7489631" y="4721789"/>
                </a:lnTo>
                <a:lnTo>
                  <a:pt x="7425055" y="4724400"/>
                </a:lnTo>
                <a:lnTo>
                  <a:pt x="787412" y="4724400"/>
                </a:lnTo>
                <a:lnTo>
                  <a:pt x="722832" y="4721789"/>
                </a:lnTo>
                <a:lnTo>
                  <a:pt x="659690" y="4714093"/>
                </a:lnTo>
                <a:lnTo>
                  <a:pt x="598189" y="4701514"/>
                </a:lnTo>
                <a:lnTo>
                  <a:pt x="538530" y="4684255"/>
                </a:lnTo>
                <a:lnTo>
                  <a:pt x="480917" y="4662519"/>
                </a:lnTo>
                <a:lnTo>
                  <a:pt x="425552" y="4636507"/>
                </a:lnTo>
                <a:lnTo>
                  <a:pt x="372638" y="4606424"/>
                </a:lnTo>
                <a:lnTo>
                  <a:pt x="322378" y="4572471"/>
                </a:lnTo>
                <a:lnTo>
                  <a:pt x="274974" y="4534851"/>
                </a:lnTo>
                <a:lnTo>
                  <a:pt x="230628" y="4493768"/>
                </a:lnTo>
                <a:lnTo>
                  <a:pt x="189545" y="4449422"/>
                </a:lnTo>
                <a:lnTo>
                  <a:pt x="151925" y="4402019"/>
                </a:lnTo>
                <a:lnTo>
                  <a:pt x="117973" y="4351759"/>
                </a:lnTo>
                <a:lnTo>
                  <a:pt x="87890" y="4298846"/>
                </a:lnTo>
                <a:lnTo>
                  <a:pt x="61879" y="4243482"/>
                </a:lnTo>
                <a:lnTo>
                  <a:pt x="40143" y="4185871"/>
                </a:lnTo>
                <a:lnTo>
                  <a:pt x="22884" y="4126214"/>
                </a:lnTo>
                <a:lnTo>
                  <a:pt x="10305" y="4064715"/>
                </a:lnTo>
                <a:lnTo>
                  <a:pt x="2610" y="4001576"/>
                </a:lnTo>
                <a:lnTo>
                  <a:pt x="0" y="3937000"/>
                </a:lnTo>
                <a:lnTo>
                  <a:pt x="0" y="787400"/>
                </a:lnTo>
                <a:close/>
              </a:path>
            </a:pathLst>
          </a:custGeom>
          <a:ln w="25400">
            <a:solidFill>
              <a:srgbClr val="00635A"/>
            </a:solidFill>
            <a:prstDash val="dash"/>
          </a:ln>
        </p:spPr>
        <p:txBody>
          <a:bodyPr wrap="square" lIns="0" tIns="0" rIns="0" bIns="0" rtlCol="0"/>
          <a:lstStyle/>
          <a:p>
            <a:endParaRPr/>
          </a:p>
        </p:txBody>
      </p:sp>
      <p:sp>
        <p:nvSpPr>
          <p:cNvPr id="13" name="object 13"/>
          <p:cNvSpPr txBox="1"/>
          <p:nvPr/>
        </p:nvSpPr>
        <p:spPr>
          <a:xfrm>
            <a:off x="2060194" y="6284687"/>
            <a:ext cx="5685790" cy="304800"/>
          </a:xfrm>
          <a:prstGeom prst="rect">
            <a:avLst/>
          </a:prstGeom>
        </p:spPr>
        <p:txBody>
          <a:bodyPr vert="horz" wrap="square" lIns="0" tIns="0" rIns="0" bIns="0" rtlCol="0">
            <a:spAutoFit/>
          </a:bodyPr>
          <a:lstStyle/>
          <a:p>
            <a:pPr marL="12700" marR="5080">
              <a:lnSpc>
                <a:spcPct val="100000"/>
              </a:lnSpc>
            </a:pPr>
            <a:r>
              <a:rPr sz="1000" spc="-15" dirty="0">
                <a:latin typeface="Arial"/>
                <a:cs typeface="Arial"/>
              </a:rPr>
              <a:t>S</a:t>
            </a:r>
            <a:r>
              <a:rPr sz="1000" spc="-10" dirty="0">
                <a:latin typeface="Arial"/>
                <a:cs typeface="Arial"/>
              </a:rPr>
              <a:t>o</a:t>
            </a:r>
            <a:r>
              <a:rPr sz="1000" spc="-15" dirty="0">
                <a:latin typeface="Arial"/>
                <a:cs typeface="Arial"/>
              </a:rPr>
              <a:t>u</a:t>
            </a:r>
            <a:r>
              <a:rPr sz="1000" spc="-5" dirty="0">
                <a:latin typeface="Arial"/>
                <a:cs typeface="Arial"/>
              </a:rPr>
              <a:t>r</a:t>
            </a:r>
            <a:r>
              <a:rPr sz="1000" dirty="0">
                <a:latin typeface="Arial"/>
                <a:cs typeface="Arial"/>
              </a:rPr>
              <a:t>c</a:t>
            </a:r>
            <a:r>
              <a:rPr sz="1000" spc="-5" dirty="0">
                <a:latin typeface="Arial"/>
                <a:cs typeface="Arial"/>
              </a:rPr>
              <a:t>e:</a:t>
            </a:r>
            <a:r>
              <a:rPr sz="1000" spc="-20" dirty="0">
                <a:latin typeface="Arial"/>
                <a:cs typeface="Arial"/>
              </a:rPr>
              <a:t> </a:t>
            </a:r>
            <a:r>
              <a:rPr sz="1000" spc="-15" dirty="0">
                <a:latin typeface="Arial"/>
                <a:cs typeface="Arial"/>
              </a:rPr>
              <a:t>S&amp;</a:t>
            </a:r>
            <a:r>
              <a:rPr sz="1000" spc="-10" dirty="0">
                <a:latin typeface="Arial"/>
                <a:cs typeface="Arial"/>
              </a:rPr>
              <a:t>P</a:t>
            </a:r>
            <a:r>
              <a:rPr sz="1000" dirty="0">
                <a:latin typeface="Arial"/>
                <a:cs typeface="Arial"/>
              </a:rPr>
              <a:t> </a:t>
            </a:r>
            <a:r>
              <a:rPr sz="1000" spc="-10" dirty="0">
                <a:latin typeface="Arial"/>
                <a:cs typeface="Arial"/>
              </a:rPr>
              <a:t>Dow</a:t>
            </a:r>
            <a:r>
              <a:rPr sz="1000" spc="-5" dirty="0">
                <a:latin typeface="Arial"/>
                <a:cs typeface="Arial"/>
              </a:rPr>
              <a:t> </a:t>
            </a:r>
            <a:r>
              <a:rPr sz="1000" dirty="0">
                <a:latin typeface="Arial"/>
                <a:cs typeface="Arial"/>
              </a:rPr>
              <a:t>J</a:t>
            </a:r>
            <a:r>
              <a:rPr sz="1000" spc="-10" dirty="0">
                <a:latin typeface="Arial"/>
                <a:cs typeface="Arial"/>
              </a:rPr>
              <a:t>o</a:t>
            </a:r>
            <a:r>
              <a:rPr sz="1000" spc="-15" dirty="0">
                <a:latin typeface="Arial"/>
                <a:cs typeface="Arial"/>
              </a:rPr>
              <a:t>n</a:t>
            </a:r>
            <a:r>
              <a:rPr sz="1000" spc="-10" dirty="0">
                <a:latin typeface="Arial"/>
                <a:cs typeface="Arial"/>
              </a:rPr>
              <a:t>es</a:t>
            </a:r>
            <a:r>
              <a:rPr sz="1000" spc="-15" dirty="0">
                <a:latin typeface="Arial"/>
                <a:cs typeface="Arial"/>
              </a:rPr>
              <a:t> </a:t>
            </a:r>
            <a:r>
              <a:rPr sz="1000" spc="-5" dirty="0">
                <a:latin typeface="Arial"/>
                <a:cs typeface="Arial"/>
              </a:rPr>
              <a:t>In</a:t>
            </a:r>
            <a:r>
              <a:rPr sz="1000" spc="-10" dirty="0">
                <a:latin typeface="Arial"/>
                <a:cs typeface="Arial"/>
              </a:rPr>
              <a:t>di</a:t>
            </a:r>
            <a:r>
              <a:rPr sz="1000" dirty="0">
                <a:latin typeface="Arial"/>
                <a:cs typeface="Arial"/>
              </a:rPr>
              <a:t>c</a:t>
            </a:r>
            <a:r>
              <a:rPr sz="1000" spc="-5" dirty="0">
                <a:latin typeface="Arial"/>
                <a:cs typeface="Arial"/>
              </a:rPr>
              <a:t>es. For</a:t>
            </a:r>
            <a:r>
              <a:rPr sz="1000" dirty="0">
                <a:latin typeface="Arial"/>
                <a:cs typeface="Arial"/>
              </a:rPr>
              <a:t> </a:t>
            </a:r>
            <a:r>
              <a:rPr sz="1000" spc="-10" dirty="0">
                <a:latin typeface="Arial"/>
                <a:cs typeface="Arial"/>
              </a:rPr>
              <a:t>ill</a:t>
            </a:r>
            <a:r>
              <a:rPr sz="1000" spc="-5" dirty="0">
                <a:latin typeface="Arial"/>
                <a:cs typeface="Arial"/>
              </a:rPr>
              <a:t>ustrat</a:t>
            </a:r>
            <a:r>
              <a:rPr sz="1000" spc="-15" dirty="0">
                <a:latin typeface="Arial"/>
                <a:cs typeface="Arial"/>
              </a:rPr>
              <a:t>iv</a:t>
            </a:r>
            <a:r>
              <a:rPr sz="1000" spc="-10" dirty="0">
                <a:latin typeface="Arial"/>
                <a:cs typeface="Arial"/>
              </a:rPr>
              <a:t>e</a:t>
            </a:r>
            <a:r>
              <a:rPr sz="1000" spc="30" dirty="0">
                <a:latin typeface="Arial"/>
                <a:cs typeface="Arial"/>
              </a:rPr>
              <a:t> </a:t>
            </a:r>
            <a:r>
              <a:rPr sz="1000" spc="-10" dirty="0">
                <a:latin typeface="Arial"/>
                <a:cs typeface="Arial"/>
              </a:rPr>
              <a:t>p</a:t>
            </a:r>
            <a:r>
              <a:rPr sz="1000" spc="-15" dirty="0">
                <a:latin typeface="Arial"/>
                <a:cs typeface="Arial"/>
              </a:rPr>
              <a:t>u</a:t>
            </a:r>
            <a:r>
              <a:rPr sz="1000" spc="-5" dirty="0">
                <a:latin typeface="Arial"/>
                <a:cs typeface="Arial"/>
              </a:rPr>
              <a:t>rp</a:t>
            </a:r>
            <a:r>
              <a:rPr sz="1000" spc="-15" dirty="0">
                <a:latin typeface="Arial"/>
                <a:cs typeface="Arial"/>
              </a:rPr>
              <a:t>o</a:t>
            </a:r>
            <a:r>
              <a:rPr sz="1000" dirty="0">
                <a:latin typeface="Arial"/>
                <a:cs typeface="Arial"/>
              </a:rPr>
              <a:t>s</a:t>
            </a:r>
            <a:r>
              <a:rPr sz="1000" spc="-10" dirty="0">
                <a:latin typeface="Arial"/>
                <a:cs typeface="Arial"/>
              </a:rPr>
              <a:t>es</a:t>
            </a:r>
            <a:r>
              <a:rPr sz="1000" spc="-15" dirty="0">
                <a:latin typeface="Arial"/>
                <a:cs typeface="Arial"/>
              </a:rPr>
              <a:t> </a:t>
            </a:r>
            <a:r>
              <a:rPr sz="1000" spc="-10" dirty="0">
                <a:latin typeface="Arial"/>
                <a:cs typeface="Arial"/>
              </a:rPr>
              <a:t>onl</a:t>
            </a:r>
            <a:r>
              <a:rPr sz="1000" spc="-25" dirty="0">
                <a:latin typeface="Arial"/>
                <a:cs typeface="Arial"/>
              </a:rPr>
              <a:t>y</a:t>
            </a:r>
            <a:r>
              <a:rPr sz="1000" spc="-5" dirty="0">
                <a:latin typeface="Arial"/>
                <a:cs typeface="Arial"/>
              </a:rPr>
              <a:t>.</a:t>
            </a:r>
            <a:r>
              <a:rPr sz="1000" spc="30" dirty="0">
                <a:latin typeface="Arial"/>
                <a:cs typeface="Arial"/>
              </a:rPr>
              <a:t> </a:t>
            </a:r>
            <a:r>
              <a:rPr sz="1000" spc="-15" dirty="0">
                <a:latin typeface="Arial"/>
                <a:cs typeface="Arial"/>
              </a:rPr>
              <a:t>P</a:t>
            </a:r>
            <a:r>
              <a:rPr sz="1000" spc="-5" dirty="0">
                <a:latin typeface="Arial"/>
                <a:cs typeface="Arial"/>
              </a:rPr>
              <a:t>er</a:t>
            </a:r>
            <a:r>
              <a:rPr sz="1000" spc="5" dirty="0">
                <a:latin typeface="Arial"/>
                <a:cs typeface="Arial"/>
              </a:rPr>
              <a:t>m</a:t>
            </a:r>
            <a:r>
              <a:rPr sz="1000" spc="-10" dirty="0">
                <a:latin typeface="Arial"/>
                <a:cs typeface="Arial"/>
              </a:rPr>
              <a:t>i</a:t>
            </a:r>
            <a:r>
              <a:rPr sz="1000" dirty="0">
                <a:latin typeface="Arial"/>
                <a:cs typeface="Arial"/>
              </a:rPr>
              <a:t>ss</a:t>
            </a:r>
            <a:r>
              <a:rPr sz="1000" spc="-10" dirty="0">
                <a:latin typeface="Arial"/>
                <a:cs typeface="Arial"/>
              </a:rPr>
              <a:t>ion</a:t>
            </a:r>
            <a:r>
              <a:rPr sz="1000" spc="-20" dirty="0">
                <a:latin typeface="Arial"/>
                <a:cs typeface="Arial"/>
              </a:rPr>
              <a:t> </a:t>
            </a:r>
            <a:r>
              <a:rPr sz="1000" spc="-5" dirty="0">
                <a:latin typeface="Arial"/>
                <a:cs typeface="Arial"/>
              </a:rPr>
              <a:t>to re</a:t>
            </a:r>
            <a:r>
              <a:rPr sz="1000" spc="-15" dirty="0">
                <a:latin typeface="Arial"/>
                <a:cs typeface="Arial"/>
              </a:rPr>
              <a:t>p</a:t>
            </a:r>
            <a:r>
              <a:rPr sz="1000" spc="-5" dirty="0">
                <a:latin typeface="Arial"/>
                <a:cs typeface="Arial"/>
              </a:rPr>
              <a:t>r</a:t>
            </a:r>
            <a:r>
              <a:rPr sz="1000" spc="-10" dirty="0">
                <a:latin typeface="Arial"/>
                <a:cs typeface="Arial"/>
              </a:rPr>
              <a:t>i</a:t>
            </a:r>
            <a:r>
              <a:rPr sz="1000" spc="-5" dirty="0">
                <a:latin typeface="Arial"/>
                <a:cs typeface="Arial"/>
              </a:rPr>
              <a:t>nt or </a:t>
            </a:r>
            <a:r>
              <a:rPr sz="1000" spc="-10" dirty="0">
                <a:latin typeface="Arial"/>
                <a:cs typeface="Arial"/>
              </a:rPr>
              <a:t>di</a:t>
            </a:r>
            <a:r>
              <a:rPr sz="1000" dirty="0">
                <a:latin typeface="Arial"/>
                <a:cs typeface="Arial"/>
              </a:rPr>
              <a:t>s</a:t>
            </a:r>
            <a:r>
              <a:rPr sz="1000" spc="-5" dirty="0">
                <a:latin typeface="Arial"/>
                <a:cs typeface="Arial"/>
              </a:rPr>
              <a:t>tr</a:t>
            </a:r>
            <a:r>
              <a:rPr sz="1000" spc="-10" dirty="0">
                <a:latin typeface="Arial"/>
                <a:cs typeface="Arial"/>
              </a:rPr>
              <a:t>ib</a:t>
            </a:r>
            <a:r>
              <a:rPr sz="1000" spc="-15" dirty="0">
                <a:latin typeface="Arial"/>
                <a:cs typeface="Arial"/>
              </a:rPr>
              <a:t>u</a:t>
            </a:r>
            <a:r>
              <a:rPr sz="1000" spc="-5" dirty="0">
                <a:latin typeface="Arial"/>
                <a:cs typeface="Arial"/>
              </a:rPr>
              <a:t>te </a:t>
            </a:r>
            <a:r>
              <a:rPr sz="1000" spc="-10" dirty="0">
                <a:latin typeface="Arial"/>
                <a:cs typeface="Arial"/>
              </a:rPr>
              <a:t>a</a:t>
            </a:r>
            <a:r>
              <a:rPr sz="1000" spc="-15" dirty="0">
                <a:latin typeface="Arial"/>
                <a:cs typeface="Arial"/>
              </a:rPr>
              <a:t>n</a:t>
            </a:r>
            <a:r>
              <a:rPr sz="1000" spc="-5" dirty="0">
                <a:latin typeface="Arial"/>
                <a:cs typeface="Arial"/>
              </a:rPr>
              <a:t>y </a:t>
            </a:r>
            <a:r>
              <a:rPr sz="1000" dirty="0">
                <a:latin typeface="Arial"/>
                <a:cs typeface="Arial"/>
              </a:rPr>
              <a:t>c</a:t>
            </a:r>
            <a:r>
              <a:rPr sz="1000" spc="-10" dirty="0">
                <a:latin typeface="Arial"/>
                <a:cs typeface="Arial"/>
              </a:rPr>
              <a:t>o</a:t>
            </a:r>
            <a:r>
              <a:rPr sz="1000" spc="-15" dirty="0">
                <a:latin typeface="Arial"/>
                <a:cs typeface="Arial"/>
              </a:rPr>
              <a:t>n</a:t>
            </a:r>
            <a:r>
              <a:rPr sz="1000" spc="-5" dirty="0">
                <a:latin typeface="Arial"/>
                <a:cs typeface="Arial"/>
              </a:rPr>
              <a:t>te</a:t>
            </a:r>
            <a:r>
              <a:rPr sz="1000" spc="-15" dirty="0">
                <a:latin typeface="Arial"/>
                <a:cs typeface="Arial"/>
              </a:rPr>
              <a:t>n</a:t>
            </a:r>
            <a:r>
              <a:rPr sz="1000" spc="-5" dirty="0">
                <a:latin typeface="Arial"/>
                <a:cs typeface="Arial"/>
              </a:rPr>
              <a:t>t</a:t>
            </a:r>
            <a:r>
              <a:rPr sz="1000" spc="-15" dirty="0">
                <a:latin typeface="Arial"/>
                <a:cs typeface="Arial"/>
              </a:rPr>
              <a:t> </a:t>
            </a:r>
            <a:r>
              <a:rPr sz="1000" spc="0" dirty="0">
                <a:latin typeface="Arial"/>
                <a:cs typeface="Arial"/>
              </a:rPr>
              <a:t>f</a:t>
            </a:r>
            <a:r>
              <a:rPr sz="1000" spc="-10" dirty="0">
                <a:latin typeface="Arial"/>
                <a:cs typeface="Arial"/>
              </a:rPr>
              <a:t>rom</a:t>
            </a:r>
            <a:r>
              <a:rPr sz="1000" spc="-20" dirty="0">
                <a:latin typeface="Arial"/>
                <a:cs typeface="Arial"/>
              </a:rPr>
              <a:t> </a:t>
            </a:r>
            <a:r>
              <a:rPr sz="1000" spc="-5" dirty="0">
                <a:latin typeface="Arial"/>
                <a:cs typeface="Arial"/>
              </a:rPr>
              <a:t>th</a:t>
            </a:r>
            <a:r>
              <a:rPr sz="1000" spc="-15" dirty="0">
                <a:latin typeface="Arial"/>
                <a:cs typeface="Arial"/>
              </a:rPr>
              <a:t>i</a:t>
            </a:r>
            <a:r>
              <a:rPr sz="1000" spc="-5" dirty="0">
                <a:latin typeface="Arial"/>
                <a:cs typeface="Arial"/>
              </a:rPr>
              <a:t>s</a:t>
            </a:r>
            <a:r>
              <a:rPr sz="1000" dirty="0">
                <a:latin typeface="Arial"/>
                <a:cs typeface="Arial"/>
              </a:rPr>
              <a:t> </a:t>
            </a:r>
            <a:r>
              <a:rPr sz="1000" spc="-5" dirty="0">
                <a:latin typeface="Arial"/>
                <a:cs typeface="Arial"/>
              </a:rPr>
              <a:t>pre</a:t>
            </a:r>
            <a:r>
              <a:rPr sz="1000" dirty="0">
                <a:latin typeface="Arial"/>
                <a:cs typeface="Arial"/>
              </a:rPr>
              <a:t>s</a:t>
            </a:r>
            <a:r>
              <a:rPr sz="1000" spc="-10" dirty="0">
                <a:latin typeface="Arial"/>
                <a:cs typeface="Arial"/>
              </a:rPr>
              <a:t>e</a:t>
            </a:r>
            <a:r>
              <a:rPr sz="1000" spc="-15" dirty="0">
                <a:latin typeface="Arial"/>
                <a:cs typeface="Arial"/>
              </a:rPr>
              <a:t>n</a:t>
            </a:r>
            <a:r>
              <a:rPr sz="1000" spc="-5" dirty="0">
                <a:latin typeface="Arial"/>
                <a:cs typeface="Arial"/>
              </a:rPr>
              <a:t>ta</a:t>
            </a:r>
            <a:r>
              <a:rPr sz="1000" spc="-10" dirty="0">
                <a:latin typeface="Arial"/>
                <a:cs typeface="Arial"/>
              </a:rPr>
              <a:t>tion</a:t>
            </a:r>
            <a:r>
              <a:rPr sz="1000" spc="-5" dirty="0">
                <a:latin typeface="Arial"/>
                <a:cs typeface="Arial"/>
              </a:rPr>
              <a:t> re</a:t>
            </a:r>
            <a:r>
              <a:rPr sz="1000" spc="-15" dirty="0">
                <a:latin typeface="Arial"/>
                <a:cs typeface="Arial"/>
              </a:rPr>
              <a:t>q</a:t>
            </a:r>
            <a:r>
              <a:rPr sz="1000" spc="-10" dirty="0">
                <a:latin typeface="Arial"/>
                <a:cs typeface="Arial"/>
              </a:rPr>
              <a:t>u</a:t>
            </a:r>
            <a:r>
              <a:rPr sz="1000" spc="-15" dirty="0">
                <a:latin typeface="Arial"/>
                <a:cs typeface="Arial"/>
              </a:rPr>
              <a:t>i</a:t>
            </a:r>
            <a:r>
              <a:rPr sz="1000" spc="-5" dirty="0">
                <a:latin typeface="Arial"/>
                <a:cs typeface="Arial"/>
              </a:rPr>
              <a:t>res</a:t>
            </a:r>
            <a:r>
              <a:rPr sz="1000" spc="-15" dirty="0">
                <a:latin typeface="Arial"/>
                <a:cs typeface="Arial"/>
              </a:rPr>
              <a:t> </a:t>
            </a:r>
            <a:r>
              <a:rPr sz="1000" spc="-5" dirty="0">
                <a:latin typeface="Arial"/>
                <a:cs typeface="Arial"/>
              </a:rPr>
              <a:t>the </a:t>
            </a:r>
            <a:r>
              <a:rPr sz="1000" spc="-25" dirty="0">
                <a:latin typeface="Arial"/>
                <a:cs typeface="Arial"/>
              </a:rPr>
              <a:t>w</a:t>
            </a:r>
            <a:r>
              <a:rPr sz="1000" spc="-5" dirty="0">
                <a:latin typeface="Arial"/>
                <a:cs typeface="Arial"/>
              </a:rPr>
              <a:t>r</a:t>
            </a:r>
            <a:r>
              <a:rPr sz="1000" spc="-10" dirty="0">
                <a:latin typeface="Arial"/>
                <a:cs typeface="Arial"/>
              </a:rPr>
              <a:t>i</a:t>
            </a:r>
            <a:r>
              <a:rPr sz="1000" spc="-5" dirty="0">
                <a:latin typeface="Arial"/>
                <a:cs typeface="Arial"/>
              </a:rPr>
              <a:t>tt</a:t>
            </a:r>
            <a:r>
              <a:rPr sz="1000" spc="-15" dirty="0">
                <a:latin typeface="Arial"/>
                <a:cs typeface="Arial"/>
              </a:rPr>
              <a:t>e</a:t>
            </a:r>
            <a:r>
              <a:rPr sz="1000" spc="-10" dirty="0">
                <a:latin typeface="Arial"/>
                <a:cs typeface="Arial"/>
              </a:rPr>
              <a:t>n</a:t>
            </a:r>
            <a:r>
              <a:rPr sz="1000" spc="15" dirty="0">
                <a:latin typeface="Arial"/>
                <a:cs typeface="Arial"/>
              </a:rPr>
              <a:t> </a:t>
            </a:r>
            <a:r>
              <a:rPr sz="1000" spc="-10" dirty="0">
                <a:latin typeface="Arial"/>
                <a:cs typeface="Arial"/>
              </a:rPr>
              <a:t>a</a:t>
            </a:r>
            <a:r>
              <a:rPr sz="1000" spc="-15" dirty="0">
                <a:latin typeface="Arial"/>
                <a:cs typeface="Arial"/>
              </a:rPr>
              <a:t>p</a:t>
            </a:r>
            <a:r>
              <a:rPr sz="1000" spc="-5" dirty="0">
                <a:latin typeface="Arial"/>
                <a:cs typeface="Arial"/>
              </a:rPr>
              <a:t>pro</a:t>
            </a:r>
            <a:r>
              <a:rPr sz="1000" spc="-10" dirty="0">
                <a:latin typeface="Arial"/>
                <a:cs typeface="Arial"/>
              </a:rPr>
              <a:t>v</a:t>
            </a:r>
            <a:r>
              <a:rPr sz="1000" spc="-5" dirty="0">
                <a:latin typeface="Arial"/>
                <a:cs typeface="Arial"/>
              </a:rPr>
              <a:t>al</a:t>
            </a:r>
            <a:r>
              <a:rPr sz="1000" spc="-10" dirty="0">
                <a:latin typeface="Arial"/>
                <a:cs typeface="Arial"/>
              </a:rPr>
              <a:t> </a:t>
            </a:r>
            <a:r>
              <a:rPr sz="1000" spc="-5" dirty="0">
                <a:latin typeface="Arial"/>
                <a:cs typeface="Arial"/>
              </a:rPr>
              <a:t>of</a:t>
            </a:r>
            <a:r>
              <a:rPr sz="1000" spc="-10" dirty="0">
                <a:latin typeface="Arial"/>
                <a:cs typeface="Arial"/>
              </a:rPr>
              <a:t> </a:t>
            </a:r>
            <a:r>
              <a:rPr sz="1000" spc="-15" dirty="0">
                <a:latin typeface="Arial"/>
                <a:cs typeface="Arial"/>
              </a:rPr>
              <a:t>S&amp;</a:t>
            </a:r>
            <a:r>
              <a:rPr sz="1000" spc="-10" dirty="0">
                <a:latin typeface="Arial"/>
                <a:cs typeface="Arial"/>
              </a:rPr>
              <a:t>P</a:t>
            </a:r>
            <a:r>
              <a:rPr sz="1000" dirty="0">
                <a:latin typeface="Arial"/>
                <a:cs typeface="Arial"/>
              </a:rPr>
              <a:t> </a:t>
            </a:r>
            <a:r>
              <a:rPr sz="1000" spc="-10" dirty="0">
                <a:latin typeface="Arial"/>
                <a:cs typeface="Arial"/>
              </a:rPr>
              <a:t>Dow</a:t>
            </a:r>
            <a:r>
              <a:rPr sz="1000" spc="-5" dirty="0">
                <a:latin typeface="Arial"/>
                <a:cs typeface="Arial"/>
              </a:rPr>
              <a:t> </a:t>
            </a:r>
            <a:r>
              <a:rPr sz="1000" dirty="0">
                <a:latin typeface="Arial"/>
                <a:cs typeface="Arial"/>
              </a:rPr>
              <a:t>J</a:t>
            </a:r>
            <a:r>
              <a:rPr sz="1000" spc="-10" dirty="0">
                <a:latin typeface="Arial"/>
                <a:cs typeface="Arial"/>
              </a:rPr>
              <a:t>o</a:t>
            </a:r>
            <a:r>
              <a:rPr sz="1000" spc="-15" dirty="0">
                <a:latin typeface="Arial"/>
                <a:cs typeface="Arial"/>
              </a:rPr>
              <a:t>n</a:t>
            </a:r>
            <a:r>
              <a:rPr sz="1000" spc="-10" dirty="0">
                <a:latin typeface="Arial"/>
                <a:cs typeface="Arial"/>
              </a:rPr>
              <a:t>es</a:t>
            </a:r>
            <a:r>
              <a:rPr sz="1000" spc="-15" dirty="0">
                <a:latin typeface="Arial"/>
                <a:cs typeface="Arial"/>
              </a:rPr>
              <a:t> </a:t>
            </a:r>
            <a:r>
              <a:rPr sz="1000" spc="-5" dirty="0">
                <a:latin typeface="Arial"/>
                <a:cs typeface="Arial"/>
              </a:rPr>
              <a:t>In</a:t>
            </a:r>
            <a:r>
              <a:rPr sz="1000" spc="-10" dirty="0">
                <a:latin typeface="Arial"/>
                <a:cs typeface="Arial"/>
              </a:rPr>
              <a:t>di</a:t>
            </a:r>
            <a:r>
              <a:rPr sz="1000" dirty="0">
                <a:latin typeface="Arial"/>
                <a:cs typeface="Arial"/>
              </a:rPr>
              <a:t>c</a:t>
            </a:r>
            <a:r>
              <a:rPr sz="1000" spc="-5" dirty="0">
                <a:latin typeface="Arial"/>
                <a:cs typeface="Arial"/>
              </a:rPr>
              <a:t>es.</a:t>
            </a:r>
            <a:endParaRPr sz="1000">
              <a:latin typeface="Arial"/>
              <a:cs typeface="Arial"/>
            </a:endParaRPr>
          </a:p>
        </p:txBody>
      </p:sp>
      <p:sp>
        <p:nvSpPr>
          <p:cNvPr id="14" name="object 14"/>
          <p:cNvSpPr txBox="1">
            <a:spLocks noGrp="1"/>
          </p:cNvSpPr>
          <p:nvPr>
            <p:ph type="sldNum" sz="quarter" idx="4294967295"/>
          </p:nvPr>
        </p:nvSpPr>
        <p:spPr>
          <a:prstGeom prst="rect">
            <a:avLst/>
          </a:prstGeom>
        </p:spPr>
        <p:txBody>
          <a:bodyPr vert="horz" wrap="square" lIns="0" tIns="0" rIns="0" bIns="0" rtlCol="0">
            <a:spAutoFit/>
          </a:bodyPr>
          <a:lstStyle/>
          <a:p>
            <a:pPr marL="116839">
              <a:lnSpc>
                <a:spcPct val="100000"/>
              </a:lnSpc>
            </a:pPr>
            <a:fld id="{81D60167-4931-47E6-BA6A-407CBD079E47}" type="slidenum">
              <a:rPr spc="-10" dirty="0"/>
              <a:t>4</a:t>
            </a:fld>
            <a:endParaRPr spc="-10" dirty="0"/>
          </a:p>
        </p:txBody>
      </p:sp>
    </p:spTree>
    <p:extLst>
      <p:ext uri="{BB962C8B-B14F-4D97-AF65-F5344CB8AC3E}">
        <p14:creationId xmlns:p14="http://schemas.microsoft.com/office/powerpoint/2010/main" val="1406766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Investors Directing Capital to More Sustainable Business Models</a:t>
            </a:r>
            <a:endParaRPr lang="en-US" dirty="0"/>
          </a:p>
        </p:txBody>
      </p:sp>
      <p:sp>
        <p:nvSpPr>
          <p:cNvPr id="4" name="Slide Number Placeholder 3"/>
          <p:cNvSpPr>
            <a:spLocks noGrp="1"/>
          </p:cNvSpPr>
          <p:nvPr>
            <p:ph type="sldNum" sz="quarter" idx="12"/>
          </p:nvPr>
        </p:nvSpPr>
        <p:spPr/>
        <p:txBody>
          <a:bodyPr/>
          <a:lstStyle/>
          <a:p>
            <a:fld id="{95605311-9B61-4873-8042-6B59E04F5920}" type="slidenum">
              <a:rPr lang="en-GB" smtClean="0"/>
              <a:pPr/>
              <a:t>5</a:t>
            </a:fld>
            <a:endParaRPr lang="en-GB"/>
          </a:p>
        </p:txBody>
      </p:sp>
      <p:sp>
        <p:nvSpPr>
          <p:cNvPr id="9" name="Text Placeholder 8"/>
          <p:cNvSpPr>
            <a:spLocks noGrp="1"/>
          </p:cNvSpPr>
          <p:nvPr>
            <p:ph type="body" sz="quarter" idx="15"/>
          </p:nvPr>
        </p:nvSpPr>
        <p:spPr>
          <a:xfrm>
            <a:off x="107368" y="5659185"/>
            <a:ext cx="8519160" cy="418782"/>
          </a:xfrm>
        </p:spPr>
        <p:txBody>
          <a:bodyPr/>
          <a:lstStyle/>
          <a:p>
            <a:r>
              <a:rPr lang="en-US" sz="1400" dirty="0" smtClean="0"/>
              <a:t>Source:  </a:t>
            </a:r>
            <a:r>
              <a:rPr lang="en-US" sz="1400" dirty="0" err="1" smtClean="0"/>
              <a:t>Trucost</a:t>
            </a:r>
            <a:r>
              <a:rPr lang="en-US" sz="1400" dirty="0" smtClean="0"/>
              <a:t> Analysis for State of Green Business Report, </a:t>
            </a:r>
            <a:r>
              <a:rPr lang="en-US" sz="1400" dirty="0"/>
              <a:t>2017 </a:t>
            </a:r>
            <a:r>
              <a:rPr lang="en-US" sz="1400" dirty="0">
                <a:hlinkClick r:id="rId2"/>
              </a:rPr>
              <a:t>https://www.trucost.com/publication/the-state-of-green-business-2017</a:t>
            </a:r>
            <a:r>
              <a:rPr lang="en-US" sz="1400" dirty="0" smtClean="0">
                <a:hlinkClick r:id="rId2"/>
              </a:rPr>
              <a:t>/</a:t>
            </a:r>
            <a:r>
              <a:rPr lang="en-US" sz="1400" dirty="0" smtClean="0"/>
              <a:t>   </a:t>
            </a:r>
            <a:endParaRPr lang="en-US" sz="1400" dirty="0"/>
          </a:p>
        </p:txBody>
      </p:sp>
      <p:pic>
        <p:nvPicPr>
          <p:cNvPr id="5" name="Picture 4"/>
          <p:cNvPicPr>
            <a:picLocks noChangeAspect="1"/>
          </p:cNvPicPr>
          <p:nvPr/>
        </p:nvPicPr>
        <p:blipFill rotWithShape="1">
          <a:blip r:embed="rId3"/>
          <a:srcRect l="15903" t="13779" r="17548" b="32763"/>
          <a:stretch/>
        </p:blipFill>
        <p:spPr>
          <a:xfrm>
            <a:off x="-16395" y="1332303"/>
            <a:ext cx="9047183" cy="4087870"/>
          </a:xfrm>
          <a:prstGeom prst="rect">
            <a:avLst/>
          </a:prstGeom>
        </p:spPr>
      </p:pic>
    </p:spTree>
    <p:extLst>
      <p:ext uri="{BB962C8B-B14F-4D97-AF65-F5344CB8AC3E}">
        <p14:creationId xmlns:p14="http://schemas.microsoft.com/office/powerpoint/2010/main" val="3950428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74295">
              <a:lnSpc>
                <a:spcPct val="100000"/>
              </a:lnSpc>
            </a:pPr>
            <a:r>
              <a:rPr sz="2600" dirty="0"/>
              <a:t>S</a:t>
            </a:r>
            <a:r>
              <a:rPr sz="2600" spc="5" dirty="0"/>
              <a:t>&amp;</a:t>
            </a:r>
            <a:r>
              <a:rPr sz="2600" dirty="0"/>
              <a:t>P</a:t>
            </a:r>
            <a:r>
              <a:rPr sz="2600" spc="-60" dirty="0"/>
              <a:t> </a:t>
            </a:r>
            <a:r>
              <a:rPr sz="2600" dirty="0"/>
              <a:t>5</a:t>
            </a:r>
            <a:r>
              <a:rPr sz="2600" spc="5" dirty="0"/>
              <a:t>0</a:t>
            </a:r>
            <a:r>
              <a:rPr sz="2600" dirty="0"/>
              <a:t>0 E</a:t>
            </a:r>
            <a:r>
              <a:rPr sz="2600" spc="5" dirty="0"/>
              <a:t>n</a:t>
            </a:r>
            <a:r>
              <a:rPr sz="2600" dirty="0"/>
              <a:t>viron</a:t>
            </a:r>
            <a:r>
              <a:rPr sz="2600" spc="5" dirty="0"/>
              <a:t>m</a:t>
            </a:r>
            <a:r>
              <a:rPr sz="2600" dirty="0"/>
              <a:t>e</a:t>
            </a:r>
            <a:r>
              <a:rPr sz="2600" spc="5" dirty="0"/>
              <a:t>n</a:t>
            </a:r>
            <a:r>
              <a:rPr sz="2600" dirty="0"/>
              <a:t>tal</a:t>
            </a:r>
            <a:r>
              <a:rPr sz="2600" spc="-35" dirty="0"/>
              <a:t> </a:t>
            </a:r>
            <a:r>
              <a:rPr sz="2600" dirty="0"/>
              <a:t>&amp;</a:t>
            </a:r>
            <a:r>
              <a:rPr sz="2600" spc="15" dirty="0"/>
              <a:t> </a:t>
            </a:r>
            <a:r>
              <a:rPr sz="2600" dirty="0"/>
              <a:t>S</a:t>
            </a:r>
            <a:r>
              <a:rPr sz="2600" spc="5" dirty="0"/>
              <a:t>o</a:t>
            </a:r>
            <a:r>
              <a:rPr sz="2600" dirty="0"/>
              <a:t>cially</a:t>
            </a:r>
            <a:r>
              <a:rPr sz="2600" spc="-5" dirty="0"/>
              <a:t> </a:t>
            </a:r>
            <a:r>
              <a:rPr sz="2600" dirty="0"/>
              <a:t>R</a:t>
            </a:r>
            <a:r>
              <a:rPr sz="2600" spc="5" dirty="0"/>
              <a:t>e</a:t>
            </a:r>
            <a:r>
              <a:rPr sz="2600" dirty="0"/>
              <a:t>s</a:t>
            </a:r>
            <a:r>
              <a:rPr sz="2600" spc="5" dirty="0"/>
              <a:t>p</a:t>
            </a:r>
            <a:r>
              <a:rPr sz="2600" dirty="0"/>
              <a:t>o</a:t>
            </a:r>
            <a:r>
              <a:rPr sz="2600" spc="5" dirty="0"/>
              <a:t>n</a:t>
            </a:r>
            <a:r>
              <a:rPr sz="2600" spc="-10" dirty="0"/>
              <a:t>s</a:t>
            </a:r>
            <a:r>
              <a:rPr sz="2600" dirty="0"/>
              <a:t>ible</a:t>
            </a:r>
            <a:r>
              <a:rPr sz="2600" spc="-25" dirty="0"/>
              <a:t> </a:t>
            </a:r>
            <a:r>
              <a:rPr sz="2600" dirty="0"/>
              <a:t>Ind</a:t>
            </a:r>
            <a:r>
              <a:rPr sz="2600" spc="5" dirty="0"/>
              <a:t>e</a:t>
            </a:r>
            <a:r>
              <a:rPr sz="2600" dirty="0"/>
              <a:t>x</a:t>
            </a:r>
            <a:endParaRPr sz="2600"/>
          </a:p>
        </p:txBody>
      </p:sp>
      <p:sp>
        <p:nvSpPr>
          <p:cNvPr id="3" name="object 3"/>
          <p:cNvSpPr txBox="1"/>
          <p:nvPr/>
        </p:nvSpPr>
        <p:spPr>
          <a:xfrm>
            <a:off x="292100" y="773890"/>
            <a:ext cx="700405" cy="177800"/>
          </a:xfrm>
          <a:prstGeom prst="rect">
            <a:avLst/>
          </a:prstGeom>
        </p:spPr>
        <p:txBody>
          <a:bodyPr vert="horz" wrap="square" lIns="0" tIns="0" rIns="0" bIns="0" rtlCol="0">
            <a:spAutoFit/>
          </a:bodyPr>
          <a:lstStyle/>
          <a:p>
            <a:pPr marL="12700">
              <a:lnSpc>
                <a:spcPct val="100000"/>
              </a:lnSpc>
            </a:pPr>
            <a:r>
              <a:rPr sz="1200" b="1" dirty="0">
                <a:latin typeface="Arial"/>
                <a:cs typeface="Arial"/>
              </a:rPr>
              <a:t>O</a:t>
            </a:r>
            <a:r>
              <a:rPr sz="1200" b="1" spc="-20" dirty="0">
                <a:latin typeface="Arial"/>
                <a:cs typeface="Arial"/>
              </a:rPr>
              <a:t>v</a:t>
            </a:r>
            <a:r>
              <a:rPr sz="1200" b="1" dirty="0">
                <a:latin typeface="Arial"/>
                <a:cs typeface="Arial"/>
              </a:rPr>
              <a:t>er</a:t>
            </a:r>
            <a:r>
              <a:rPr sz="1200" b="1" spc="-20" dirty="0">
                <a:latin typeface="Arial"/>
                <a:cs typeface="Arial"/>
              </a:rPr>
              <a:t>v</a:t>
            </a:r>
            <a:r>
              <a:rPr sz="1200" b="1" dirty="0">
                <a:latin typeface="Arial"/>
                <a:cs typeface="Arial"/>
              </a:rPr>
              <a:t>i</a:t>
            </a:r>
            <a:r>
              <a:rPr sz="1200" b="1" spc="5" dirty="0">
                <a:latin typeface="Arial"/>
                <a:cs typeface="Arial"/>
              </a:rPr>
              <a:t>e</a:t>
            </a:r>
            <a:r>
              <a:rPr sz="1200" b="1" dirty="0">
                <a:latin typeface="Arial"/>
                <a:cs typeface="Arial"/>
              </a:rPr>
              <a:t>w</a:t>
            </a:r>
            <a:endParaRPr sz="1200">
              <a:latin typeface="Arial"/>
              <a:cs typeface="Arial"/>
            </a:endParaRPr>
          </a:p>
        </p:txBody>
      </p:sp>
      <p:sp>
        <p:nvSpPr>
          <p:cNvPr id="4" name="object 4"/>
          <p:cNvSpPr txBox="1"/>
          <p:nvPr/>
        </p:nvSpPr>
        <p:spPr>
          <a:xfrm>
            <a:off x="292100" y="1020778"/>
            <a:ext cx="78740" cy="177800"/>
          </a:xfrm>
          <a:prstGeom prst="rect">
            <a:avLst/>
          </a:prstGeom>
        </p:spPr>
        <p:txBody>
          <a:bodyPr vert="horz" wrap="square" lIns="0" tIns="0" rIns="0" bIns="0" rtlCol="0">
            <a:spAutoFit/>
          </a:bodyPr>
          <a:lstStyle/>
          <a:p>
            <a:pPr marL="12700">
              <a:lnSpc>
                <a:spcPct val="100000"/>
              </a:lnSpc>
            </a:pPr>
            <a:r>
              <a:rPr sz="1200" dirty="0">
                <a:latin typeface="Arial"/>
                <a:cs typeface="Arial"/>
              </a:rPr>
              <a:t>•</a:t>
            </a:r>
            <a:endParaRPr sz="1200">
              <a:latin typeface="Arial"/>
              <a:cs typeface="Arial"/>
            </a:endParaRPr>
          </a:p>
        </p:txBody>
      </p:sp>
      <p:sp>
        <p:nvSpPr>
          <p:cNvPr id="5" name="object 5"/>
          <p:cNvSpPr txBox="1"/>
          <p:nvPr/>
        </p:nvSpPr>
        <p:spPr>
          <a:xfrm>
            <a:off x="635000" y="1020778"/>
            <a:ext cx="4941570" cy="1649095"/>
          </a:xfrm>
          <a:prstGeom prst="rect">
            <a:avLst/>
          </a:prstGeom>
        </p:spPr>
        <p:txBody>
          <a:bodyPr vert="horz" wrap="square" lIns="0" tIns="0" rIns="0" bIns="0" rtlCol="0">
            <a:spAutoFit/>
          </a:bodyPr>
          <a:lstStyle/>
          <a:p>
            <a:pPr marL="12700" marR="5080" algn="just">
              <a:lnSpc>
                <a:spcPct val="100000"/>
              </a:lnSpc>
            </a:pPr>
            <a:r>
              <a:rPr sz="1200" spc="-10" dirty="0">
                <a:latin typeface="Arial"/>
                <a:cs typeface="Arial"/>
              </a:rPr>
              <a:t>L</a:t>
            </a:r>
            <a:r>
              <a:rPr sz="1200" dirty="0">
                <a:latin typeface="Arial"/>
                <a:cs typeface="Arial"/>
              </a:rPr>
              <a:t>a</a:t>
            </a:r>
            <a:r>
              <a:rPr sz="1200" spc="-10" dirty="0">
                <a:latin typeface="Arial"/>
                <a:cs typeface="Arial"/>
              </a:rPr>
              <a:t>u</a:t>
            </a:r>
            <a:r>
              <a:rPr sz="1200" dirty="0">
                <a:latin typeface="Arial"/>
                <a:cs typeface="Arial"/>
              </a:rPr>
              <a:t>n</a:t>
            </a:r>
            <a:r>
              <a:rPr sz="1200" spc="-15" dirty="0">
                <a:latin typeface="Arial"/>
                <a:cs typeface="Arial"/>
              </a:rPr>
              <a:t>c</a:t>
            </a:r>
            <a:r>
              <a:rPr sz="1200" spc="-10" dirty="0">
                <a:latin typeface="Arial"/>
                <a:cs typeface="Arial"/>
              </a:rPr>
              <a:t>he</a:t>
            </a:r>
            <a:r>
              <a:rPr sz="1200" dirty="0">
                <a:latin typeface="Arial"/>
                <a:cs typeface="Arial"/>
              </a:rPr>
              <a:t>d</a:t>
            </a:r>
            <a:r>
              <a:rPr sz="1200" spc="130" dirty="0">
                <a:latin typeface="Arial"/>
                <a:cs typeface="Arial"/>
              </a:rPr>
              <a:t> </a:t>
            </a:r>
            <a:r>
              <a:rPr sz="1200" spc="-5" dirty="0">
                <a:latin typeface="Arial"/>
                <a:cs typeface="Arial"/>
              </a:rPr>
              <a:t>i</a:t>
            </a:r>
            <a:r>
              <a:rPr sz="1200" dirty="0">
                <a:latin typeface="Arial"/>
                <a:cs typeface="Arial"/>
              </a:rPr>
              <a:t>n</a:t>
            </a:r>
            <a:r>
              <a:rPr sz="1200" spc="125" dirty="0">
                <a:latin typeface="Arial"/>
                <a:cs typeface="Arial"/>
              </a:rPr>
              <a:t> </a:t>
            </a:r>
            <a:r>
              <a:rPr sz="1200" spc="-20" dirty="0">
                <a:latin typeface="Arial"/>
                <a:cs typeface="Arial"/>
              </a:rPr>
              <a:t>M</a:t>
            </a:r>
            <a:r>
              <a:rPr sz="1200" dirty="0">
                <a:latin typeface="Arial"/>
                <a:cs typeface="Arial"/>
              </a:rPr>
              <a:t>ay</a:t>
            </a:r>
            <a:r>
              <a:rPr sz="1200" spc="110" dirty="0">
                <a:latin typeface="Arial"/>
                <a:cs typeface="Arial"/>
              </a:rPr>
              <a:t> </a:t>
            </a:r>
            <a:r>
              <a:rPr sz="1200" dirty="0">
                <a:latin typeface="Arial"/>
                <a:cs typeface="Arial"/>
              </a:rPr>
              <a:t>2</a:t>
            </a:r>
            <a:r>
              <a:rPr sz="1200" spc="-10" dirty="0">
                <a:latin typeface="Arial"/>
                <a:cs typeface="Arial"/>
              </a:rPr>
              <a:t>01</a:t>
            </a:r>
            <a:r>
              <a:rPr sz="1200" dirty="0">
                <a:latin typeface="Arial"/>
                <a:cs typeface="Arial"/>
              </a:rPr>
              <a:t>5</a:t>
            </a:r>
            <a:r>
              <a:rPr sz="1200" spc="125" dirty="0">
                <a:latin typeface="Arial"/>
                <a:cs typeface="Arial"/>
              </a:rPr>
              <a:t> </a:t>
            </a:r>
            <a:r>
              <a:rPr sz="1200" dirty="0">
                <a:latin typeface="Arial"/>
                <a:cs typeface="Arial"/>
              </a:rPr>
              <a:t>to</a:t>
            </a:r>
            <a:r>
              <a:rPr sz="1200" spc="114" dirty="0">
                <a:latin typeface="Arial"/>
                <a:cs typeface="Arial"/>
              </a:rPr>
              <a:t> </a:t>
            </a:r>
            <a:r>
              <a:rPr sz="1200" spc="-10" dirty="0">
                <a:latin typeface="Arial"/>
                <a:cs typeface="Arial"/>
              </a:rPr>
              <a:t>a</a:t>
            </a:r>
            <a:r>
              <a:rPr sz="1200" dirty="0">
                <a:latin typeface="Arial"/>
                <a:cs typeface="Arial"/>
              </a:rPr>
              <a:t>dd</a:t>
            </a:r>
            <a:r>
              <a:rPr sz="1200" spc="-20" dirty="0">
                <a:latin typeface="Arial"/>
                <a:cs typeface="Arial"/>
              </a:rPr>
              <a:t>r</a:t>
            </a:r>
            <a:r>
              <a:rPr sz="1200" dirty="0">
                <a:latin typeface="Arial"/>
                <a:cs typeface="Arial"/>
              </a:rPr>
              <a:t>ess</a:t>
            </a:r>
            <a:r>
              <a:rPr sz="1200" spc="125" dirty="0">
                <a:latin typeface="Arial"/>
                <a:cs typeface="Arial"/>
              </a:rPr>
              <a:t> </a:t>
            </a:r>
            <a:r>
              <a:rPr sz="1200" spc="-10" dirty="0">
                <a:latin typeface="Arial"/>
                <a:cs typeface="Arial"/>
              </a:rPr>
              <a:t>e</a:t>
            </a:r>
            <a:r>
              <a:rPr sz="1200" dirty="0">
                <a:latin typeface="Arial"/>
                <a:cs typeface="Arial"/>
              </a:rPr>
              <a:t>n</a:t>
            </a:r>
            <a:r>
              <a:rPr sz="1200" spc="-15" dirty="0">
                <a:latin typeface="Arial"/>
                <a:cs typeface="Arial"/>
              </a:rPr>
              <a:t>v</a:t>
            </a:r>
            <a:r>
              <a:rPr sz="1200" dirty="0">
                <a:latin typeface="Arial"/>
                <a:cs typeface="Arial"/>
              </a:rPr>
              <a:t>i</a:t>
            </a:r>
            <a:r>
              <a:rPr sz="1200" spc="-10" dirty="0">
                <a:latin typeface="Arial"/>
                <a:cs typeface="Arial"/>
              </a:rPr>
              <a:t>ro</a:t>
            </a:r>
            <a:r>
              <a:rPr sz="1200" dirty="0">
                <a:latin typeface="Arial"/>
                <a:cs typeface="Arial"/>
              </a:rPr>
              <a:t>n</a:t>
            </a:r>
            <a:r>
              <a:rPr sz="1200" spc="-5" dirty="0">
                <a:latin typeface="Arial"/>
                <a:cs typeface="Arial"/>
              </a:rPr>
              <a:t>m</a:t>
            </a:r>
            <a:r>
              <a:rPr sz="1200" spc="-10" dirty="0">
                <a:latin typeface="Arial"/>
                <a:cs typeface="Arial"/>
              </a:rPr>
              <a:t>e</a:t>
            </a:r>
            <a:r>
              <a:rPr sz="1200" dirty="0">
                <a:latin typeface="Arial"/>
                <a:cs typeface="Arial"/>
              </a:rPr>
              <a:t>nt</a:t>
            </a:r>
            <a:r>
              <a:rPr sz="1200" spc="5" dirty="0">
                <a:latin typeface="Arial"/>
                <a:cs typeface="Arial"/>
              </a:rPr>
              <a:t>a</a:t>
            </a:r>
            <a:r>
              <a:rPr sz="1200" dirty="0">
                <a:latin typeface="Arial"/>
                <a:cs typeface="Arial"/>
              </a:rPr>
              <a:t>l</a:t>
            </a:r>
            <a:r>
              <a:rPr sz="1200" spc="110" dirty="0">
                <a:latin typeface="Arial"/>
                <a:cs typeface="Arial"/>
              </a:rPr>
              <a:t> </a:t>
            </a:r>
            <a:r>
              <a:rPr sz="1200" spc="-10" dirty="0">
                <a:latin typeface="Arial"/>
                <a:cs typeface="Arial"/>
              </a:rPr>
              <a:t>an</a:t>
            </a:r>
            <a:r>
              <a:rPr sz="1200" dirty="0">
                <a:latin typeface="Arial"/>
                <a:cs typeface="Arial"/>
              </a:rPr>
              <a:t>d</a:t>
            </a:r>
            <a:r>
              <a:rPr sz="1200" spc="125" dirty="0">
                <a:latin typeface="Arial"/>
                <a:cs typeface="Arial"/>
              </a:rPr>
              <a:t> </a:t>
            </a:r>
            <a:r>
              <a:rPr sz="1200" dirty="0">
                <a:latin typeface="Arial"/>
                <a:cs typeface="Arial"/>
              </a:rPr>
              <a:t>soc</a:t>
            </a:r>
            <a:r>
              <a:rPr sz="1200" spc="-15" dirty="0">
                <a:latin typeface="Arial"/>
                <a:cs typeface="Arial"/>
              </a:rPr>
              <a:t>i</a:t>
            </a:r>
            <a:r>
              <a:rPr sz="1200" dirty="0">
                <a:latin typeface="Arial"/>
                <a:cs typeface="Arial"/>
              </a:rPr>
              <a:t>al</a:t>
            </a:r>
            <a:r>
              <a:rPr sz="1200" spc="120" dirty="0">
                <a:latin typeface="Arial"/>
                <a:cs typeface="Arial"/>
              </a:rPr>
              <a:t> </a:t>
            </a:r>
            <a:r>
              <a:rPr sz="1200" spc="-15" dirty="0">
                <a:latin typeface="Arial"/>
                <a:cs typeface="Arial"/>
              </a:rPr>
              <a:t>c</a:t>
            </a:r>
            <a:r>
              <a:rPr sz="1200" dirty="0">
                <a:latin typeface="Arial"/>
                <a:cs typeface="Arial"/>
              </a:rPr>
              <a:t>h</a:t>
            </a:r>
            <a:r>
              <a:rPr sz="1200" spc="-10" dirty="0">
                <a:latin typeface="Arial"/>
                <a:cs typeface="Arial"/>
              </a:rPr>
              <a:t>a</a:t>
            </a:r>
            <a:r>
              <a:rPr sz="1200" dirty="0">
                <a:latin typeface="Arial"/>
                <a:cs typeface="Arial"/>
              </a:rPr>
              <a:t>l</a:t>
            </a:r>
            <a:r>
              <a:rPr sz="1200" spc="-20" dirty="0">
                <a:latin typeface="Arial"/>
                <a:cs typeface="Arial"/>
              </a:rPr>
              <a:t>l</a:t>
            </a:r>
            <a:r>
              <a:rPr sz="1200" spc="-10" dirty="0">
                <a:latin typeface="Arial"/>
                <a:cs typeface="Arial"/>
              </a:rPr>
              <a:t>e</a:t>
            </a:r>
            <a:r>
              <a:rPr sz="1200" dirty="0">
                <a:latin typeface="Arial"/>
                <a:cs typeface="Arial"/>
              </a:rPr>
              <a:t>n</a:t>
            </a:r>
            <a:r>
              <a:rPr sz="1200" spc="-10" dirty="0">
                <a:latin typeface="Arial"/>
                <a:cs typeface="Arial"/>
              </a:rPr>
              <a:t>g</a:t>
            </a:r>
            <a:r>
              <a:rPr sz="1200" dirty="0">
                <a:latin typeface="Arial"/>
                <a:cs typeface="Arial"/>
              </a:rPr>
              <a:t>es </a:t>
            </a:r>
            <a:r>
              <a:rPr sz="1200" spc="-15" dirty="0">
                <a:latin typeface="Arial"/>
                <a:cs typeface="Arial"/>
              </a:rPr>
              <a:t>w</a:t>
            </a:r>
            <a:r>
              <a:rPr sz="1200" dirty="0">
                <a:latin typeface="Arial"/>
                <a:cs typeface="Arial"/>
              </a:rPr>
              <a:t>hi</a:t>
            </a:r>
            <a:r>
              <a:rPr sz="1200" spc="-5" dirty="0">
                <a:latin typeface="Arial"/>
                <a:cs typeface="Arial"/>
              </a:rPr>
              <a:t>l</a:t>
            </a:r>
            <a:r>
              <a:rPr sz="1200" dirty="0">
                <a:latin typeface="Arial"/>
                <a:cs typeface="Arial"/>
              </a:rPr>
              <a:t>e</a:t>
            </a:r>
            <a:r>
              <a:rPr sz="1200" spc="-5" dirty="0">
                <a:latin typeface="Arial"/>
                <a:cs typeface="Arial"/>
              </a:rPr>
              <a:t> </a:t>
            </a:r>
            <a:r>
              <a:rPr sz="1200" spc="5" dirty="0">
                <a:latin typeface="Arial"/>
                <a:cs typeface="Arial"/>
              </a:rPr>
              <a:t>m</a:t>
            </a:r>
            <a:r>
              <a:rPr sz="1200" dirty="0">
                <a:latin typeface="Arial"/>
                <a:cs typeface="Arial"/>
              </a:rPr>
              <a:t>aintai</a:t>
            </a:r>
            <a:r>
              <a:rPr sz="1200" spc="-10" dirty="0">
                <a:latin typeface="Arial"/>
                <a:cs typeface="Arial"/>
              </a:rPr>
              <a:t>n</a:t>
            </a:r>
            <a:r>
              <a:rPr sz="1200" dirty="0">
                <a:latin typeface="Arial"/>
                <a:cs typeface="Arial"/>
              </a:rPr>
              <a:t>i</a:t>
            </a:r>
            <a:r>
              <a:rPr sz="1200" spc="-10" dirty="0">
                <a:latin typeface="Arial"/>
                <a:cs typeface="Arial"/>
              </a:rPr>
              <a:t>n</a:t>
            </a:r>
            <a:r>
              <a:rPr sz="1200" dirty="0">
                <a:latin typeface="Arial"/>
                <a:cs typeface="Arial"/>
              </a:rPr>
              <a:t>g</a:t>
            </a:r>
            <a:r>
              <a:rPr sz="1200" spc="-25" dirty="0">
                <a:latin typeface="Arial"/>
                <a:cs typeface="Arial"/>
              </a:rPr>
              <a:t> </a:t>
            </a:r>
            <a:r>
              <a:rPr sz="1200" dirty="0">
                <a:latin typeface="Arial"/>
                <a:cs typeface="Arial"/>
              </a:rPr>
              <a:t>close</a:t>
            </a:r>
            <a:r>
              <a:rPr sz="1200" spc="-15" dirty="0">
                <a:latin typeface="Arial"/>
                <a:cs typeface="Arial"/>
              </a:rPr>
              <a:t> </a:t>
            </a:r>
            <a:r>
              <a:rPr sz="1200" dirty="0">
                <a:latin typeface="Arial"/>
                <a:cs typeface="Arial"/>
              </a:rPr>
              <a:t>bench</a:t>
            </a:r>
            <a:r>
              <a:rPr sz="1200" spc="-5" dirty="0">
                <a:latin typeface="Arial"/>
                <a:cs typeface="Arial"/>
              </a:rPr>
              <a:t>m</a:t>
            </a:r>
            <a:r>
              <a:rPr sz="1200" spc="-10" dirty="0">
                <a:latin typeface="Arial"/>
                <a:cs typeface="Arial"/>
              </a:rPr>
              <a:t>a</a:t>
            </a:r>
            <a:r>
              <a:rPr sz="1200" dirty="0">
                <a:latin typeface="Arial"/>
                <a:cs typeface="Arial"/>
              </a:rPr>
              <a:t>rk</a:t>
            </a:r>
            <a:r>
              <a:rPr sz="1200" spc="-20" dirty="0">
                <a:latin typeface="Arial"/>
                <a:cs typeface="Arial"/>
              </a:rPr>
              <a:t> </a:t>
            </a:r>
            <a:r>
              <a:rPr sz="1200" dirty="0">
                <a:latin typeface="Arial"/>
                <a:cs typeface="Arial"/>
              </a:rPr>
              <a:t>ret</a:t>
            </a:r>
            <a:r>
              <a:rPr sz="1200" spc="5" dirty="0">
                <a:latin typeface="Arial"/>
                <a:cs typeface="Arial"/>
              </a:rPr>
              <a:t>u</a:t>
            </a:r>
            <a:r>
              <a:rPr sz="1200" dirty="0">
                <a:latin typeface="Arial"/>
                <a:cs typeface="Arial"/>
              </a:rPr>
              <a:t>rns.</a:t>
            </a:r>
            <a:endParaRPr sz="1200">
              <a:latin typeface="Arial"/>
              <a:cs typeface="Arial"/>
            </a:endParaRPr>
          </a:p>
          <a:p>
            <a:pPr marL="12700" algn="just">
              <a:lnSpc>
                <a:spcPct val="100000"/>
              </a:lnSpc>
              <a:spcBef>
                <a:spcPts val="505"/>
              </a:spcBef>
            </a:pPr>
            <a:r>
              <a:rPr sz="1200" dirty="0">
                <a:latin typeface="Arial"/>
                <a:cs typeface="Arial"/>
              </a:rPr>
              <a:t>E</a:t>
            </a:r>
            <a:r>
              <a:rPr sz="1200" spc="-15" dirty="0">
                <a:latin typeface="Arial"/>
                <a:cs typeface="Arial"/>
              </a:rPr>
              <a:t>x</a:t>
            </a:r>
            <a:r>
              <a:rPr sz="1200" dirty="0">
                <a:latin typeface="Arial"/>
                <a:cs typeface="Arial"/>
              </a:rPr>
              <a:t>clu</a:t>
            </a:r>
            <a:r>
              <a:rPr sz="1200" spc="5" dirty="0">
                <a:latin typeface="Arial"/>
                <a:cs typeface="Arial"/>
              </a:rPr>
              <a:t>d</a:t>
            </a:r>
            <a:r>
              <a:rPr sz="1200" dirty="0">
                <a:latin typeface="Arial"/>
                <a:cs typeface="Arial"/>
              </a:rPr>
              <a:t>es</a:t>
            </a:r>
            <a:r>
              <a:rPr sz="1200" spc="-20" dirty="0">
                <a:latin typeface="Arial"/>
                <a:cs typeface="Arial"/>
              </a:rPr>
              <a:t> </a:t>
            </a:r>
            <a:r>
              <a:rPr sz="1200" dirty="0">
                <a:latin typeface="Arial"/>
                <a:cs typeface="Arial"/>
              </a:rPr>
              <a:t>Fossil</a:t>
            </a:r>
            <a:r>
              <a:rPr sz="1200" spc="-5" dirty="0">
                <a:latin typeface="Arial"/>
                <a:cs typeface="Arial"/>
              </a:rPr>
              <a:t> </a:t>
            </a:r>
            <a:r>
              <a:rPr sz="1200" spc="10" dirty="0">
                <a:latin typeface="Arial"/>
                <a:cs typeface="Arial"/>
              </a:rPr>
              <a:t>f</a:t>
            </a:r>
            <a:r>
              <a:rPr sz="1200" dirty="0">
                <a:latin typeface="Arial"/>
                <a:cs typeface="Arial"/>
              </a:rPr>
              <a:t>uel,</a:t>
            </a:r>
            <a:r>
              <a:rPr sz="1200" spc="-45" dirty="0">
                <a:latin typeface="Arial"/>
                <a:cs typeface="Arial"/>
              </a:rPr>
              <a:t> </a:t>
            </a:r>
            <a:r>
              <a:rPr sz="1200" spc="-125" dirty="0">
                <a:latin typeface="Arial"/>
                <a:cs typeface="Arial"/>
              </a:rPr>
              <a:t>T</a:t>
            </a:r>
            <a:r>
              <a:rPr sz="1200" dirty="0">
                <a:latin typeface="Arial"/>
                <a:cs typeface="Arial"/>
              </a:rPr>
              <a:t>obacc</a:t>
            </a:r>
            <a:r>
              <a:rPr sz="1200" spc="-10" dirty="0">
                <a:latin typeface="Arial"/>
                <a:cs typeface="Arial"/>
              </a:rPr>
              <a:t>o</a:t>
            </a:r>
            <a:r>
              <a:rPr sz="1200" dirty="0">
                <a:latin typeface="Arial"/>
                <a:cs typeface="Arial"/>
              </a:rPr>
              <a:t>,</a:t>
            </a:r>
            <a:r>
              <a:rPr sz="1200" spc="-30" dirty="0">
                <a:latin typeface="Arial"/>
                <a:cs typeface="Arial"/>
              </a:rPr>
              <a:t> </a:t>
            </a:r>
            <a:r>
              <a:rPr sz="1200" dirty="0">
                <a:latin typeface="Arial"/>
                <a:cs typeface="Arial"/>
              </a:rPr>
              <a:t>and</a:t>
            </a:r>
            <a:r>
              <a:rPr sz="1200" spc="-15" dirty="0">
                <a:latin typeface="Arial"/>
                <a:cs typeface="Arial"/>
              </a:rPr>
              <a:t> </a:t>
            </a:r>
            <a:r>
              <a:rPr sz="1200" spc="-5" dirty="0">
                <a:latin typeface="Arial"/>
                <a:cs typeface="Arial"/>
              </a:rPr>
              <a:t>M</a:t>
            </a:r>
            <a:r>
              <a:rPr sz="1200" dirty="0">
                <a:latin typeface="Arial"/>
                <a:cs typeface="Arial"/>
              </a:rPr>
              <a:t>i</a:t>
            </a:r>
            <a:r>
              <a:rPr sz="1200" spc="-5" dirty="0">
                <a:latin typeface="Arial"/>
                <a:cs typeface="Arial"/>
              </a:rPr>
              <a:t>l</a:t>
            </a:r>
            <a:r>
              <a:rPr sz="1200" dirty="0">
                <a:latin typeface="Arial"/>
                <a:cs typeface="Arial"/>
              </a:rPr>
              <a:t>itary Co</a:t>
            </a:r>
            <a:r>
              <a:rPr sz="1200" spc="5" dirty="0">
                <a:latin typeface="Arial"/>
                <a:cs typeface="Arial"/>
              </a:rPr>
              <a:t>m</a:t>
            </a:r>
            <a:r>
              <a:rPr sz="1200" dirty="0">
                <a:latin typeface="Arial"/>
                <a:cs typeface="Arial"/>
              </a:rPr>
              <a:t>pa</a:t>
            </a:r>
            <a:r>
              <a:rPr sz="1200" spc="-10" dirty="0">
                <a:latin typeface="Arial"/>
                <a:cs typeface="Arial"/>
              </a:rPr>
              <a:t>n</a:t>
            </a:r>
            <a:r>
              <a:rPr sz="1200" dirty="0">
                <a:latin typeface="Arial"/>
                <a:cs typeface="Arial"/>
              </a:rPr>
              <a:t>i</a:t>
            </a:r>
            <a:r>
              <a:rPr sz="1200" spc="-10" dirty="0">
                <a:latin typeface="Arial"/>
                <a:cs typeface="Arial"/>
              </a:rPr>
              <a:t>e</a:t>
            </a:r>
            <a:r>
              <a:rPr sz="1200" dirty="0">
                <a:latin typeface="Arial"/>
                <a:cs typeface="Arial"/>
              </a:rPr>
              <a:t>s.</a:t>
            </a:r>
            <a:endParaRPr sz="1200">
              <a:latin typeface="Arial"/>
              <a:cs typeface="Arial"/>
            </a:endParaRPr>
          </a:p>
          <a:p>
            <a:pPr marL="12700" marR="5080" algn="just">
              <a:lnSpc>
                <a:spcPct val="100000"/>
              </a:lnSpc>
              <a:spcBef>
                <a:spcPts val="490"/>
              </a:spcBef>
            </a:pPr>
            <a:r>
              <a:rPr sz="1200" dirty="0">
                <a:latin typeface="Arial"/>
                <a:cs typeface="Arial"/>
              </a:rPr>
              <a:t>El</a:t>
            </a:r>
            <a:r>
              <a:rPr sz="1200" spc="-5" dirty="0">
                <a:latin typeface="Arial"/>
                <a:cs typeface="Arial"/>
              </a:rPr>
              <a:t>i</a:t>
            </a:r>
            <a:r>
              <a:rPr sz="1200" spc="-10" dirty="0">
                <a:latin typeface="Arial"/>
                <a:cs typeface="Arial"/>
              </a:rPr>
              <a:t>g</a:t>
            </a:r>
            <a:r>
              <a:rPr sz="1200" dirty="0">
                <a:latin typeface="Arial"/>
                <a:cs typeface="Arial"/>
              </a:rPr>
              <a:t>ib</a:t>
            </a:r>
            <a:r>
              <a:rPr sz="1200" spc="-15" dirty="0">
                <a:latin typeface="Arial"/>
                <a:cs typeface="Arial"/>
              </a:rPr>
              <a:t>l</a:t>
            </a:r>
            <a:r>
              <a:rPr sz="1200" dirty="0">
                <a:latin typeface="Arial"/>
                <a:cs typeface="Arial"/>
              </a:rPr>
              <a:t>e </a:t>
            </a:r>
            <a:r>
              <a:rPr sz="1200" spc="-95" dirty="0">
                <a:latin typeface="Arial"/>
                <a:cs typeface="Arial"/>
              </a:rPr>
              <a:t> </a:t>
            </a:r>
            <a:r>
              <a:rPr sz="1200" spc="-15" dirty="0">
                <a:latin typeface="Arial"/>
                <a:cs typeface="Arial"/>
              </a:rPr>
              <a:t>c</a:t>
            </a:r>
            <a:r>
              <a:rPr sz="1200" dirty="0">
                <a:latin typeface="Arial"/>
                <a:cs typeface="Arial"/>
              </a:rPr>
              <a:t>o</a:t>
            </a:r>
            <a:r>
              <a:rPr sz="1200" spc="-5" dirty="0">
                <a:latin typeface="Arial"/>
                <a:cs typeface="Arial"/>
              </a:rPr>
              <a:t>m</a:t>
            </a:r>
            <a:r>
              <a:rPr sz="1200" spc="-10" dirty="0">
                <a:latin typeface="Arial"/>
                <a:cs typeface="Arial"/>
              </a:rPr>
              <a:t>pa</a:t>
            </a:r>
            <a:r>
              <a:rPr sz="1200" dirty="0">
                <a:latin typeface="Arial"/>
                <a:cs typeface="Arial"/>
              </a:rPr>
              <a:t>n</a:t>
            </a:r>
            <a:r>
              <a:rPr sz="1200" spc="-15" dirty="0">
                <a:latin typeface="Arial"/>
                <a:cs typeface="Arial"/>
              </a:rPr>
              <a:t>i</a:t>
            </a:r>
            <a:r>
              <a:rPr sz="1200" dirty="0">
                <a:latin typeface="Arial"/>
                <a:cs typeface="Arial"/>
              </a:rPr>
              <a:t>es </a:t>
            </a:r>
            <a:r>
              <a:rPr sz="1200" spc="-100" dirty="0">
                <a:latin typeface="Arial"/>
                <a:cs typeface="Arial"/>
              </a:rPr>
              <a:t> </a:t>
            </a:r>
            <a:r>
              <a:rPr sz="1200" dirty="0">
                <a:latin typeface="Arial"/>
                <a:cs typeface="Arial"/>
              </a:rPr>
              <a:t>a</a:t>
            </a:r>
            <a:r>
              <a:rPr sz="1200" spc="-20" dirty="0">
                <a:latin typeface="Arial"/>
                <a:cs typeface="Arial"/>
              </a:rPr>
              <a:t>r</a:t>
            </a:r>
            <a:r>
              <a:rPr sz="1200" dirty="0">
                <a:latin typeface="Arial"/>
                <a:cs typeface="Arial"/>
              </a:rPr>
              <a:t>e </a:t>
            </a:r>
            <a:r>
              <a:rPr sz="1200" spc="-100" dirty="0">
                <a:latin typeface="Arial"/>
                <a:cs typeface="Arial"/>
              </a:rPr>
              <a:t> </a:t>
            </a:r>
            <a:r>
              <a:rPr sz="1200" dirty="0">
                <a:latin typeface="Arial"/>
                <a:cs typeface="Arial"/>
              </a:rPr>
              <a:t>r</a:t>
            </a:r>
            <a:r>
              <a:rPr sz="1200" spc="-15" dirty="0">
                <a:latin typeface="Arial"/>
                <a:cs typeface="Arial"/>
              </a:rPr>
              <a:t>a</a:t>
            </a:r>
            <a:r>
              <a:rPr sz="1200" dirty="0">
                <a:latin typeface="Arial"/>
                <a:cs typeface="Arial"/>
              </a:rPr>
              <a:t>nk</a:t>
            </a:r>
            <a:r>
              <a:rPr sz="1200" spc="-10" dirty="0">
                <a:latin typeface="Arial"/>
                <a:cs typeface="Arial"/>
              </a:rPr>
              <a:t>e</a:t>
            </a:r>
            <a:r>
              <a:rPr sz="1200" dirty="0">
                <a:latin typeface="Arial"/>
                <a:cs typeface="Arial"/>
              </a:rPr>
              <a:t>d </a:t>
            </a:r>
            <a:r>
              <a:rPr sz="1200" spc="-110" dirty="0">
                <a:latin typeface="Arial"/>
                <a:cs typeface="Arial"/>
              </a:rPr>
              <a:t> </a:t>
            </a:r>
            <a:r>
              <a:rPr sz="1200" dirty="0">
                <a:latin typeface="Arial"/>
                <a:cs typeface="Arial"/>
              </a:rPr>
              <a:t>by </a:t>
            </a:r>
            <a:r>
              <a:rPr sz="1200" spc="-120" dirty="0">
                <a:latin typeface="Arial"/>
                <a:cs typeface="Arial"/>
              </a:rPr>
              <a:t> </a:t>
            </a:r>
            <a:r>
              <a:rPr sz="1200" dirty="0">
                <a:latin typeface="Arial"/>
                <a:cs typeface="Arial"/>
              </a:rPr>
              <a:t>E&amp;S </a:t>
            </a:r>
            <a:r>
              <a:rPr sz="1200" spc="-100" dirty="0">
                <a:latin typeface="Arial"/>
                <a:cs typeface="Arial"/>
              </a:rPr>
              <a:t> </a:t>
            </a:r>
            <a:r>
              <a:rPr sz="1200" dirty="0">
                <a:latin typeface="Arial"/>
                <a:cs typeface="Arial"/>
              </a:rPr>
              <a:t>scores. </a:t>
            </a:r>
            <a:r>
              <a:rPr sz="1200" spc="-105" dirty="0">
                <a:latin typeface="Arial"/>
                <a:cs typeface="Arial"/>
              </a:rPr>
              <a:t> </a:t>
            </a:r>
            <a:r>
              <a:rPr sz="1200" spc="5" dirty="0">
                <a:latin typeface="Arial"/>
                <a:cs typeface="Arial"/>
              </a:rPr>
              <a:t>T</a:t>
            </a:r>
            <a:r>
              <a:rPr sz="1200" spc="-10" dirty="0">
                <a:latin typeface="Arial"/>
                <a:cs typeface="Arial"/>
              </a:rPr>
              <a:t>h</a:t>
            </a:r>
            <a:r>
              <a:rPr sz="1200" dirty="0">
                <a:latin typeface="Arial"/>
                <a:cs typeface="Arial"/>
              </a:rPr>
              <a:t>e </a:t>
            </a:r>
            <a:r>
              <a:rPr sz="1200" spc="-100" dirty="0">
                <a:latin typeface="Arial"/>
                <a:cs typeface="Arial"/>
              </a:rPr>
              <a:t> </a:t>
            </a:r>
            <a:r>
              <a:rPr sz="1200" dirty="0">
                <a:latin typeface="Arial"/>
                <a:cs typeface="Arial"/>
              </a:rPr>
              <a:t>E</a:t>
            </a:r>
            <a:r>
              <a:rPr sz="1200" spc="-10" dirty="0">
                <a:latin typeface="Arial"/>
                <a:cs typeface="Arial"/>
              </a:rPr>
              <a:t>&amp;</a:t>
            </a:r>
            <a:r>
              <a:rPr sz="1200" dirty="0">
                <a:latin typeface="Arial"/>
                <a:cs typeface="Arial"/>
              </a:rPr>
              <a:t>S </a:t>
            </a:r>
            <a:r>
              <a:rPr sz="1200" spc="-100" dirty="0">
                <a:latin typeface="Arial"/>
                <a:cs typeface="Arial"/>
              </a:rPr>
              <a:t> </a:t>
            </a:r>
            <a:r>
              <a:rPr sz="1200" dirty="0">
                <a:latin typeface="Arial"/>
                <a:cs typeface="Arial"/>
              </a:rPr>
              <a:t>score </a:t>
            </a:r>
            <a:r>
              <a:rPr sz="1200" spc="-105" dirty="0">
                <a:latin typeface="Arial"/>
                <a:cs typeface="Arial"/>
              </a:rPr>
              <a:t> </a:t>
            </a:r>
            <a:r>
              <a:rPr sz="1200" spc="-15" dirty="0">
                <a:latin typeface="Arial"/>
                <a:cs typeface="Arial"/>
              </a:rPr>
              <a:t>i</a:t>
            </a:r>
            <a:r>
              <a:rPr sz="1200" dirty="0">
                <a:latin typeface="Arial"/>
                <a:cs typeface="Arial"/>
              </a:rPr>
              <a:t>s </a:t>
            </a:r>
            <a:r>
              <a:rPr sz="1200" spc="-105" dirty="0">
                <a:latin typeface="Arial"/>
                <a:cs typeface="Arial"/>
              </a:rPr>
              <a:t> </a:t>
            </a:r>
            <a:r>
              <a:rPr sz="1200" dirty="0">
                <a:latin typeface="Arial"/>
                <a:cs typeface="Arial"/>
              </a:rPr>
              <a:t>t</a:t>
            </a:r>
            <a:r>
              <a:rPr sz="1200" spc="5" dirty="0">
                <a:latin typeface="Arial"/>
                <a:cs typeface="Arial"/>
              </a:rPr>
              <a:t>h</a:t>
            </a:r>
            <a:r>
              <a:rPr sz="1200" dirty="0">
                <a:latin typeface="Arial"/>
                <a:cs typeface="Arial"/>
              </a:rPr>
              <a:t>e </a:t>
            </a:r>
            <a:r>
              <a:rPr sz="1200" spc="-15" dirty="0">
                <a:latin typeface="Arial"/>
                <a:cs typeface="Arial"/>
              </a:rPr>
              <a:t>w</a:t>
            </a:r>
            <a:r>
              <a:rPr sz="1200" dirty="0">
                <a:latin typeface="Arial"/>
                <a:cs typeface="Arial"/>
              </a:rPr>
              <a:t>ei</a:t>
            </a:r>
            <a:r>
              <a:rPr sz="1200" spc="-10" dirty="0">
                <a:latin typeface="Arial"/>
                <a:cs typeface="Arial"/>
              </a:rPr>
              <a:t>g</a:t>
            </a:r>
            <a:r>
              <a:rPr sz="1200" dirty="0">
                <a:latin typeface="Arial"/>
                <a:cs typeface="Arial"/>
              </a:rPr>
              <a:t>ht</a:t>
            </a:r>
            <a:r>
              <a:rPr sz="1200" spc="-5" dirty="0">
                <a:latin typeface="Arial"/>
                <a:cs typeface="Arial"/>
              </a:rPr>
              <a:t>e</a:t>
            </a:r>
            <a:r>
              <a:rPr sz="1200" dirty="0">
                <a:latin typeface="Arial"/>
                <a:cs typeface="Arial"/>
              </a:rPr>
              <a:t>d  </a:t>
            </a:r>
            <a:r>
              <a:rPr sz="1200" spc="15" dirty="0">
                <a:latin typeface="Arial"/>
                <a:cs typeface="Arial"/>
              </a:rPr>
              <a:t> </a:t>
            </a:r>
            <a:r>
              <a:rPr sz="1200" dirty="0">
                <a:latin typeface="Arial"/>
                <a:cs typeface="Arial"/>
              </a:rPr>
              <a:t>a</a:t>
            </a:r>
            <a:r>
              <a:rPr sz="1200" spc="-15" dirty="0">
                <a:latin typeface="Arial"/>
                <a:cs typeface="Arial"/>
              </a:rPr>
              <a:t>v</a:t>
            </a:r>
            <a:r>
              <a:rPr sz="1200" dirty="0">
                <a:latin typeface="Arial"/>
                <a:cs typeface="Arial"/>
              </a:rPr>
              <a:t>era</a:t>
            </a:r>
            <a:r>
              <a:rPr sz="1200" spc="-20" dirty="0">
                <a:latin typeface="Arial"/>
                <a:cs typeface="Arial"/>
              </a:rPr>
              <a:t>g</a:t>
            </a:r>
            <a:r>
              <a:rPr sz="1200" dirty="0">
                <a:latin typeface="Arial"/>
                <a:cs typeface="Arial"/>
              </a:rPr>
              <a:t>e  </a:t>
            </a:r>
            <a:r>
              <a:rPr sz="1200" spc="10" dirty="0">
                <a:latin typeface="Arial"/>
                <a:cs typeface="Arial"/>
              </a:rPr>
              <a:t> </a:t>
            </a:r>
            <a:r>
              <a:rPr sz="1200" spc="-10" dirty="0">
                <a:latin typeface="Arial"/>
                <a:cs typeface="Arial"/>
              </a:rPr>
              <a:t>o</a:t>
            </a:r>
            <a:r>
              <a:rPr sz="1200" dirty="0">
                <a:latin typeface="Arial"/>
                <a:cs typeface="Arial"/>
              </a:rPr>
              <a:t>f  </a:t>
            </a:r>
            <a:r>
              <a:rPr sz="1200" spc="20" dirty="0">
                <a:latin typeface="Arial"/>
                <a:cs typeface="Arial"/>
              </a:rPr>
              <a:t> </a:t>
            </a:r>
            <a:r>
              <a:rPr sz="1200" dirty="0">
                <a:latin typeface="Arial"/>
                <a:cs typeface="Arial"/>
              </a:rPr>
              <a:t>scores   </a:t>
            </a:r>
            <a:r>
              <a:rPr sz="1200" spc="10" dirty="0">
                <a:latin typeface="Arial"/>
                <a:cs typeface="Arial"/>
              </a:rPr>
              <a:t>f</a:t>
            </a:r>
            <a:r>
              <a:rPr sz="1200" dirty="0">
                <a:latin typeface="Arial"/>
                <a:cs typeface="Arial"/>
              </a:rPr>
              <a:t>r</a:t>
            </a:r>
            <a:r>
              <a:rPr sz="1200" spc="-15" dirty="0">
                <a:latin typeface="Arial"/>
                <a:cs typeface="Arial"/>
              </a:rPr>
              <a:t>o</a:t>
            </a:r>
            <a:r>
              <a:rPr sz="1200" dirty="0">
                <a:latin typeface="Arial"/>
                <a:cs typeface="Arial"/>
              </a:rPr>
              <a:t>m  </a:t>
            </a:r>
            <a:r>
              <a:rPr sz="1200" spc="25" dirty="0">
                <a:latin typeface="Arial"/>
                <a:cs typeface="Arial"/>
              </a:rPr>
              <a:t> </a:t>
            </a:r>
            <a:r>
              <a:rPr sz="1200" spc="-10" dirty="0">
                <a:latin typeface="Arial"/>
                <a:cs typeface="Arial"/>
              </a:rPr>
              <a:t>t</a:t>
            </a:r>
            <a:r>
              <a:rPr sz="1200" dirty="0">
                <a:latin typeface="Arial"/>
                <a:cs typeface="Arial"/>
              </a:rPr>
              <a:t>he   En</a:t>
            </a:r>
            <a:r>
              <a:rPr sz="1200" spc="-15" dirty="0">
                <a:latin typeface="Arial"/>
                <a:cs typeface="Arial"/>
              </a:rPr>
              <a:t>v</a:t>
            </a:r>
            <a:r>
              <a:rPr sz="1200" dirty="0">
                <a:latin typeface="Arial"/>
                <a:cs typeface="Arial"/>
              </a:rPr>
              <a:t>i</a:t>
            </a:r>
            <a:r>
              <a:rPr sz="1200" spc="-10" dirty="0">
                <a:latin typeface="Arial"/>
                <a:cs typeface="Arial"/>
              </a:rPr>
              <a:t>ro</a:t>
            </a:r>
            <a:r>
              <a:rPr sz="1200" dirty="0">
                <a:latin typeface="Arial"/>
                <a:cs typeface="Arial"/>
              </a:rPr>
              <a:t>n</a:t>
            </a:r>
            <a:r>
              <a:rPr sz="1200" spc="-5" dirty="0">
                <a:latin typeface="Arial"/>
                <a:cs typeface="Arial"/>
              </a:rPr>
              <a:t>m</a:t>
            </a:r>
            <a:r>
              <a:rPr sz="1200" spc="-10" dirty="0">
                <a:latin typeface="Arial"/>
                <a:cs typeface="Arial"/>
              </a:rPr>
              <a:t>e</a:t>
            </a:r>
            <a:r>
              <a:rPr sz="1200" dirty="0">
                <a:latin typeface="Arial"/>
                <a:cs typeface="Arial"/>
              </a:rPr>
              <a:t>nt</a:t>
            </a:r>
            <a:r>
              <a:rPr sz="1200" spc="-5" dirty="0">
                <a:latin typeface="Arial"/>
                <a:cs typeface="Arial"/>
              </a:rPr>
              <a:t>a</a:t>
            </a:r>
            <a:r>
              <a:rPr sz="1200" dirty="0">
                <a:latin typeface="Arial"/>
                <a:cs typeface="Arial"/>
              </a:rPr>
              <a:t>l  </a:t>
            </a:r>
            <a:r>
              <a:rPr sz="1200" spc="10" dirty="0">
                <a:latin typeface="Arial"/>
                <a:cs typeface="Arial"/>
              </a:rPr>
              <a:t> </a:t>
            </a:r>
            <a:r>
              <a:rPr sz="1200" dirty="0">
                <a:latin typeface="Arial"/>
                <a:cs typeface="Arial"/>
              </a:rPr>
              <a:t>a</a:t>
            </a:r>
            <a:r>
              <a:rPr sz="1200" spc="-10" dirty="0">
                <a:latin typeface="Arial"/>
                <a:cs typeface="Arial"/>
              </a:rPr>
              <a:t>n</a:t>
            </a:r>
            <a:r>
              <a:rPr sz="1200" dirty="0">
                <a:latin typeface="Arial"/>
                <a:cs typeface="Arial"/>
              </a:rPr>
              <a:t>d  </a:t>
            </a:r>
            <a:r>
              <a:rPr sz="1200" spc="10" dirty="0">
                <a:latin typeface="Arial"/>
                <a:cs typeface="Arial"/>
              </a:rPr>
              <a:t> </a:t>
            </a:r>
            <a:r>
              <a:rPr sz="1200" dirty="0">
                <a:latin typeface="Arial"/>
                <a:cs typeface="Arial"/>
              </a:rPr>
              <a:t>Soc</a:t>
            </a:r>
            <a:r>
              <a:rPr sz="1200" spc="-15" dirty="0">
                <a:latin typeface="Arial"/>
                <a:cs typeface="Arial"/>
              </a:rPr>
              <a:t>i</a:t>
            </a:r>
            <a:r>
              <a:rPr sz="1200" dirty="0">
                <a:latin typeface="Arial"/>
                <a:cs typeface="Arial"/>
              </a:rPr>
              <a:t>al D</a:t>
            </a:r>
            <a:r>
              <a:rPr sz="1200" spc="-5" dirty="0">
                <a:latin typeface="Arial"/>
                <a:cs typeface="Arial"/>
              </a:rPr>
              <a:t>im</a:t>
            </a:r>
            <a:r>
              <a:rPr sz="1200" spc="-10" dirty="0">
                <a:latin typeface="Arial"/>
                <a:cs typeface="Arial"/>
              </a:rPr>
              <a:t>e</a:t>
            </a:r>
            <a:r>
              <a:rPr sz="1200" dirty="0">
                <a:latin typeface="Arial"/>
                <a:cs typeface="Arial"/>
              </a:rPr>
              <a:t>nsi</a:t>
            </a:r>
            <a:r>
              <a:rPr sz="1200" spc="-10" dirty="0">
                <a:latin typeface="Arial"/>
                <a:cs typeface="Arial"/>
              </a:rPr>
              <a:t>o</a:t>
            </a:r>
            <a:r>
              <a:rPr sz="1200" dirty="0">
                <a:latin typeface="Arial"/>
                <a:cs typeface="Arial"/>
              </a:rPr>
              <a:t>ns </a:t>
            </a:r>
            <a:r>
              <a:rPr sz="1200" spc="90" dirty="0">
                <a:latin typeface="Arial"/>
                <a:cs typeface="Arial"/>
              </a:rPr>
              <a:t> </a:t>
            </a:r>
            <a:r>
              <a:rPr sz="1200" spc="-10" dirty="0">
                <a:latin typeface="Arial"/>
                <a:cs typeface="Arial"/>
              </a:rPr>
              <a:t>o</a:t>
            </a:r>
            <a:r>
              <a:rPr sz="1200" dirty="0">
                <a:latin typeface="Arial"/>
                <a:cs typeface="Arial"/>
              </a:rPr>
              <a:t>f </a:t>
            </a:r>
            <a:r>
              <a:rPr sz="1200" spc="114" dirty="0">
                <a:latin typeface="Arial"/>
                <a:cs typeface="Arial"/>
              </a:rPr>
              <a:t> </a:t>
            </a:r>
            <a:r>
              <a:rPr sz="1200" spc="-15" dirty="0">
                <a:latin typeface="Arial"/>
                <a:cs typeface="Arial"/>
              </a:rPr>
              <a:t>R</a:t>
            </a:r>
            <a:r>
              <a:rPr sz="1200" spc="-10" dirty="0">
                <a:latin typeface="Arial"/>
                <a:cs typeface="Arial"/>
              </a:rPr>
              <a:t>ob</a:t>
            </a:r>
            <a:r>
              <a:rPr sz="1200" dirty="0">
                <a:latin typeface="Arial"/>
                <a:cs typeface="Arial"/>
              </a:rPr>
              <a:t>e</a:t>
            </a:r>
            <a:r>
              <a:rPr sz="1200" spc="-15" dirty="0">
                <a:latin typeface="Arial"/>
                <a:cs typeface="Arial"/>
              </a:rPr>
              <a:t>c</a:t>
            </a:r>
            <a:r>
              <a:rPr sz="1200" dirty="0">
                <a:latin typeface="Arial"/>
                <a:cs typeface="Arial"/>
              </a:rPr>
              <a:t>oSA</a:t>
            </a:r>
            <a:r>
              <a:rPr sz="1200" spc="-5" dirty="0">
                <a:latin typeface="Arial"/>
                <a:cs typeface="Arial"/>
              </a:rPr>
              <a:t>M</a:t>
            </a:r>
            <a:r>
              <a:rPr sz="1200" spc="-30" dirty="0">
                <a:latin typeface="Arial"/>
                <a:cs typeface="Arial"/>
              </a:rPr>
              <a:t>’</a:t>
            </a:r>
            <a:r>
              <a:rPr sz="1200" dirty="0">
                <a:latin typeface="Arial"/>
                <a:cs typeface="Arial"/>
              </a:rPr>
              <a:t>s </a:t>
            </a:r>
            <a:r>
              <a:rPr sz="1200" spc="105" dirty="0">
                <a:latin typeface="Arial"/>
                <a:cs typeface="Arial"/>
              </a:rPr>
              <a:t> </a:t>
            </a:r>
            <a:r>
              <a:rPr sz="1200" spc="-15" dirty="0">
                <a:latin typeface="Arial"/>
                <a:cs typeface="Arial"/>
              </a:rPr>
              <a:t>C</a:t>
            </a:r>
            <a:r>
              <a:rPr sz="1200" dirty="0">
                <a:latin typeface="Arial"/>
                <a:cs typeface="Arial"/>
              </a:rPr>
              <a:t>SA. </a:t>
            </a:r>
            <a:r>
              <a:rPr sz="1200" spc="90" dirty="0">
                <a:latin typeface="Arial"/>
                <a:cs typeface="Arial"/>
              </a:rPr>
              <a:t> </a:t>
            </a:r>
            <a:r>
              <a:rPr sz="1200" spc="-125" dirty="0">
                <a:latin typeface="Arial"/>
                <a:cs typeface="Arial"/>
              </a:rPr>
              <a:t>T</a:t>
            </a:r>
            <a:r>
              <a:rPr sz="1200" spc="-10" dirty="0">
                <a:latin typeface="Arial"/>
                <a:cs typeface="Arial"/>
              </a:rPr>
              <a:t>o</a:t>
            </a:r>
            <a:r>
              <a:rPr sz="1200" dirty="0">
                <a:latin typeface="Arial"/>
                <a:cs typeface="Arial"/>
              </a:rPr>
              <a:t>p </a:t>
            </a:r>
            <a:r>
              <a:rPr sz="1200" spc="90" dirty="0">
                <a:latin typeface="Arial"/>
                <a:cs typeface="Arial"/>
              </a:rPr>
              <a:t> </a:t>
            </a:r>
            <a:r>
              <a:rPr sz="1200" spc="-10" dirty="0">
                <a:latin typeface="Arial"/>
                <a:cs typeface="Arial"/>
              </a:rPr>
              <a:t>7</a:t>
            </a:r>
            <a:r>
              <a:rPr sz="1200" dirty="0">
                <a:latin typeface="Arial"/>
                <a:cs typeface="Arial"/>
              </a:rPr>
              <a:t>5% </a:t>
            </a:r>
            <a:r>
              <a:rPr sz="1200" spc="90" dirty="0">
                <a:latin typeface="Arial"/>
                <a:cs typeface="Arial"/>
              </a:rPr>
              <a:t> </a:t>
            </a:r>
            <a:r>
              <a:rPr sz="1200" spc="-10" dirty="0">
                <a:latin typeface="Arial"/>
                <a:cs typeface="Arial"/>
              </a:rPr>
              <a:t>o</a:t>
            </a:r>
            <a:r>
              <a:rPr sz="1200" dirty="0">
                <a:latin typeface="Arial"/>
                <a:cs typeface="Arial"/>
              </a:rPr>
              <a:t>f </a:t>
            </a:r>
            <a:r>
              <a:rPr sz="1200" spc="114" dirty="0">
                <a:latin typeface="Arial"/>
                <a:cs typeface="Arial"/>
              </a:rPr>
              <a:t> </a:t>
            </a:r>
            <a:r>
              <a:rPr sz="1200" spc="-10" dirty="0">
                <a:latin typeface="Arial"/>
                <a:cs typeface="Arial"/>
              </a:rPr>
              <a:t>th</a:t>
            </a:r>
            <a:r>
              <a:rPr sz="1200" dirty="0">
                <a:latin typeface="Arial"/>
                <a:cs typeface="Arial"/>
              </a:rPr>
              <a:t>e </a:t>
            </a:r>
            <a:r>
              <a:rPr sz="1200" spc="105" dirty="0">
                <a:latin typeface="Arial"/>
                <a:cs typeface="Arial"/>
              </a:rPr>
              <a:t> </a:t>
            </a:r>
            <a:r>
              <a:rPr sz="1200" spc="-5" dirty="0">
                <a:latin typeface="Arial"/>
                <a:cs typeface="Arial"/>
              </a:rPr>
              <a:t>m</a:t>
            </a:r>
            <a:r>
              <a:rPr sz="1200" dirty="0">
                <a:latin typeface="Arial"/>
                <a:cs typeface="Arial"/>
              </a:rPr>
              <a:t>ar</a:t>
            </a:r>
            <a:r>
              <a:rPr sz="1200" spc="-20" dirty="0">
                <a:latin typeface="Arial"/>
                <a:cs typeface="Arial"/>
              </a:rPr>
              <a:t>k</a:t>
            </a:r>
            <a:r>
              <a:rPr sz="1200" dirty="0">
                <a:latin typeface="Arial"/>
                <a:cs typeface="Arial"/>
              </a:rPr>
              <a:t>et </a:t>
            </a:r>
            <a:r>
              <a:rPr sz="1200" spc="105" dirty="0">
                <a:latin typeface="Arial"/>
                <a:cs typeface="Arial"/>
              </a:rPr>
              <a:t> </a:t>
            </a:r>
            <a:r>
              <a:rPr sz="1200" spc="-15" dirty="0">
                <a:latin typeface="Arial"/>
                <a:cs typeface="Arial"/>
              </a:rPr>
              <a:t>c</a:t>
            </a:r>
            <a:r>
              <a:rPr sz="1200" spc="-10" dirty="0">
                <a:latin typeface="Arial"/>
                <a:cs typeface="Arial"/>
              </a:rPr>
              <a:t>a</a:t>
            </a:r>
            <a:r>
              <a:rPr sz="1200" dirty="0">
                <a:latin typeface="Arial"/>
                <a:cs typeface="Arial"/>
              </a:rPr>
              <a:t>p </a:t>
            </a:r>
            <a:r>
              <a:rPr sz="1200" spc="105" dirty="0">
                <a:latin typeface="Arial"/>
                <a:cs typeface="Arial"/>
              </a:rPr>
              <a:t> </a:t>
            </a:r>
            <a:r>
              <a:rPr sz="1200" spc="-5" dirty="0">
                <a:latin typeface="Arial"/>
                <a:cs typeface="Arial"/>
              </a:rPr>
              <a:t>is </a:t>
            </a:r>
            <a:r>
              <a:rPr sz="1200" dirty="0">
                <a:latin typeface="Arial"/>
                <a:cs typeface="Arial"/>
              </a:rPr>
              <a:t>selected</a:t>
            </a:r>
            <a:r>
              <a:rPr sz="1200" spc="-25" dirty="0">
                <a:latin typeface="Arial"/>
                <a:cs typeface="Arial"/>
              </a:rPr>
              <a:t> </a:t>
            </a:r>
            <a:r>
              <a:rPr sz="1200" dirty="0">
                <a:latin typeface="Arial"/>
                <a:cs typeface="Arial"/>
              </a:rPr>
              <a:t>by</a:t>
            </a:r>
            <a:r>
              <a:rPr sz="1200" spc="-10" dirty="0">
                <a:latin typeface="Arial"/>
                <a:cs typeface="Arial"/>
              </a:rPr>
              <a:t> </a:t>
            </a:r>
            <a:r>
              <a:rPr sz="1200" dirty="0">
                <a:latin typeface="Arial"/>
                <a:cs typeface="Arial"/>
              </a:rPr>
              <a:t>E&amp;S</a:t>
            </a:r>
            <a:r>
              <a:rPr sz="1200" spc="-10" dirty="0">
                <a:latin typeface="Arial"/>
                <a:cs typeface="Arial"/>
              </a:rPr>
              <a:t> </a:t>
            </a:r>
            <a:r>
              <a:rPr sz="1200" dirty="0">
                <a:latin typeface="Arial"/>
                <a:cs typeface="Arial"/>
              </a:rPr>
              <a:t>score</a:t>
            </a:r>
            <a:endParaRPr sz="1200">
              <a:latin typeface="Arial"/>
              <a:cs typeface="Arial"/>
            </a:endParaRPr>
          </a:p>
          <a:p>
            <a:pPr marL="12700" algn="just">
              <a:lnSpc>
                <a:spcPct val="100000"/>
              </a:lnSpc>
              <a:spcBef>
                <a:spcPts val="505"/>
              </a:spcBef>
            </a:pPr>
            <a:r>
              <a:rPr sz="1200" spc="-5" dirty="0">
                <a:latin typeface="Arial"/>
                <a:cs typeface="Arial"/>
              </a:rPr>
              <a:t>N</a:t>
            </a:r>
            <a:r>
              <a:rPr sz="1200" dirty="0">
                <a:latin typeface="Arial"/>
                <a:cs typeface="Arial"/>
              </a:rPr>
              <a:t>o.</a:t>
            </a:r>
            <a:r>
              <a:rPr sz="1200" spc="-5" dirty="0">
                <a:latin typeface="Arial"/>
                <a:cs typeface="Arial"/>
              </a:rPr>
              <a:t> </a:t>
            </a:r>
            <a:r>
              <a:rPr sz="1200" dirty="0">
                <a:latin typeface="Arial"/>
                <a:cs typeface="Arial"/>
              </a:rPr>
              <a:t>of constit</a:t>
            </a:r>
            <a:r>
              <a:rPr sz="1200" spc="5" dirty="0">
                <a:latin typeface="Arial"/>
                <a:cs typeface="Arial"/>
              </a:rPr>
              <a:t>u</a:t>
            </a:r>
            <a:r>
              <a:rPr sz="1200" dirty="0">
                <a:latin typeface="Arial"/>
                <a:cs typeface="Arial"/>
              </a:rPr>
              <a:t>e</a:t>
            </a:r>
            <a:r>
              <a:rPr sz="1200" spc="-10" dirty="0">
                <a:latin typeface="Arial"/>
                <a:cs typeface="Arial"/>
              </a:rPr>
              <a:t>n</a:t>
            </a:r>
            <a:r>
              <a:rPr sz="1200" dirty="0">
                <a:latin typeface="Arial"/>
                <a:cs typeface="Arial"/>
              </a:rPr>
              <a:t>ts</a:t>
            </a:r>
            <a:r>
              <a:rPr sz="1200" spc="-30" dirty="0">
                <a:latin typeface="Arial"/>
                <a:cs typeface="Arial"/>
              </a:rPr>
              <a:t> </a:t>
            </a:r>
            <a:r>
              <a:rPr sz="1200" spc="-5" dirty="0">
                <a:latin typeface="Arial"/>
                <a:cs typeface="Arial"/>
              </a:rPr>
              <a:t>i</a:t>
            </a:r>
            <a:r>
              <a:rPr sz="1200" dirty="0">
                <a:latin typeface="Arial"/>
                <a:cs typeface="Arial"/>
              </a:rPr>
              <a:t>n</a:t>
            </a:r>
            <a:r>
              <a:rPr sz="1200" spc="-5" dirty="0">
                <a:latin typeface="Arial"/>
                <a:cs typeface="Arial"/>
              </a:rPr>
              <a:t> </a:t>
            </a:r>
            <a:r>
              <a:rPr sz="1200" dirty="0">
                <a:latin typeface="Arial"/>
                <a:cs typeface="Arial"/>
              </a:rPr>
              <a:t>t</a:t>
            </a:r>
            <a:r>
              <a:rPr sz="1200" spc="5" dirty="0">
                <a:latin typeface="Arial"/>
                <a:cs typeface="Arial"/>
              </a:rPr>
              <a:t>h</a:t>
            </a:r>
            <a:r>
              <a:rPr sz="1200" dirty="0">
                <a:latin typeface="Arial"/>
                <a:cs typeface="Arial"/>
              </a:rPr>
              <a:t>e</a:t>
            </a:r>
            <a:r>
              <a:rPr sz="1200" spc="-5" dirty="0">
                <a:latin typeface="Arial"/>
                <a:cs typeface="Arial"/>
              </a:rPr>
              <a:t> </a:t>
            </a:r>
            <a:r>
              <a:rPr sz="1200" dirty="0">
                <a:latin typeface="Arial"/>
                <a:cs typeface="Arial"/>
              </a:rPr>
              <a:t>in</a:t>
            </a:r>
            <a:r>
              <a:rPr sz="1200" spc="5" dirty="0">
                <a:latin typeface="Arial"/>
                <a:cs typeface="Arial"/>
              </a:rPr>
              <a:t>d</a:t>
            </a:r>
            <a:r>
              <a:rPr sz="1200" dirty="0">
                <a:latin typeface="Arial"/>
                <a:cs typeface="Arial"/>
              </a:rPr>
              <a:t>e</a:t>
            </a:r>
            <a:r>
              <a:rPr sz="1200" spc="-10" dirty="0">
                <a:latin typeface="Arial"/>
                <a:cs typeface="Arial"/>
              </a:rPr>
              <a:t>x</a:t>
            </a:r>
            <a:r>
              <a:rPr sz="1200" dirty="0">
                <a:latin typeface="Arial"/>
                <a:cs typeface="Arial"/>
              </a:rPr>
              <a:t>:</a:t>
            </a:r>
            <a:r>
              <a:rPr sz="1200" spc="-5" dirty="0">
                <a:latin typeface="Arial"/>
                <a:cs typeface="Arial"/>
              </a:rPr>
              <a:t> </a:t>
            </a:r>
            <a:r>
              <a:rPr sz="1200" dirty="0">
                <a:latin typeface="Arial"/>
                <a:cs typeface="Arial"/>
              </a:rPr>
              <a:t>284</a:t>
            </a:r>
            <a:endParaRPr sz="1200">
              <a:latin typeface="Arial"/>
              <a:cs typeface="Arial"/>
            </a:endParaRPr>
          </a:p>
        </p:txBody>
      </p:sp>
      <p:sp>
        <p:nvSpPr>
          <p:cNvPr id="6" name="object 6"/>
          <p:cNvSpPr txBox="1"/>
          <p:nvPr/>
        </p:nvSpPr>
        <p:spPr>
          <a:xfrm>
            <a:off x="292100" y="1450546"/>
            <a:ext cx="78740" cy="423545"/>
          </a:xfrm>
          <a:prstGeom prst="rect">
            <a:avLst/>
          </a:prstGeom>
        </p:spPr>
        <p:txBody>
          <a:bodyPr vert="horz" wrap="square" lIns="0" tIns="0" rIns="0" bIns="0" rtlCol="0">
            <a:spAutoFit/>
          </a:bodyPr>
          <a:lstStyle/>
          <a:p>
            <a:pPr marL="12700">
              <a:lnSpc>
                <a:spcPct val="100000"/>
              </a:lnSpc>
            </a:pPr>
            <a:r>
              <a:rPr sz="1200" dirty="0">
                <a:latin typeface="Arial"/>
                <a:cs typeface="Arial"/>
              </a:rPr>
              <a:t>•</a:t>
            </a:r>
            <a:endParaRPr sz="1200">
              <a:latin typeface="Arial"/>
              <a:cs typeface="Arial"/>
            </a:endParaRPr>
          </a:p>
          <a:p>
            <a:pPr marL="12700">
              <a:lnSpc>
                <a:spcPct val="100000"/>
              </a:lnSpc>
              <a:spcBef>
                <a:spcPts val="490"/>
              </a:spcBef>
            </a:pPr>
            <a:r>
              <a:rPr sz="1200" dirty="0">
                <a:latin typeface="Arial"/>
                <a:cs typeface="Arial"/>
              </a:rPr>
              <a:t>•</a:t>
            </a:r>
            <a:endParaRPr sz="1200">
              <a:latin typeface="Arial"/>
              <a:cs typeface="Arial"/>
            </a:endParaRPr>
          </a:p>
        </p:txBody>
      </p:sp>
      <p:sp>
        <p:nvSpPr>
          <p:cNvPr id="7" name="object 7"/>
          <p:cNvSpPr txBox="1"/>
          <p:nvPr/>
        </p:nvSpPr>
        <p:spPr>
          <a:xfrm>
            <a:off x="292100" y="2491819"/>
            <a:ext cx="78740" cy="177800"/>
          </a:xfrm>
          <a:prstGeom prst="rect">
            <a:avLst/>
          </a:prstGeom>
        </p:spPr>
        <p:txBody>
          <a:bodyPr vert="horz" wrap="square" lIns="0" tIns="0" rIns="0" bIns="0" rtlCol="0">
            <a:spAutoFit/>
          </a:bodyPr>
          <a:lstStyle/>
          <a:p>
            <a:pPr marL="12700">
              <a:lnSpc>
                <a:spcPct val="100000"/>
              </a:lnSpc>
            </a:pPr>
            <a:r>
              <a:rPr sz="1200" dirty="0">
                <a:latin typeface="Arial"/>
                <a:cs typeface="Arial"/>
              </a:rPr>
              <a:t>•</a:t>
            </a:r>
            <a:endParaRPr sz="1200">
              <a:latin typeface="Arial"/>
              <a:cs typeface="Arial"/>
            </a:endParaRPr>
          </a:p>
        </p:txBody>
      </p:sp>
      <p:sp>
        <p:nvSpPr>
          <p:cNvPr id="8" name="object 8"/>
          <p:cNvSpPr txBox="1"/>
          <p:nvPr/>
        </p:nvSpPr>
        <p:spPr>
          <a:xfrm>
            <a:off x="1816354" y="6262383"/>
            <a:ext cx="6848475" cy="249554"/>
          </a:xfrm>
          <a:prstGeom prst="rect">
            <a:avLst/>
          </a:prstGeom>
        </p:spPr>
        <p:txBody>
          <a:bodyPr vert="horz" wrap="square" lIns="0" tIns="0" rIns="0" bIns="0" rtlCol="0">
            <a:spAutoFit/>
          </a:bodyPr>
          <a:lstStyle/>
          <a:p>
            <a:pPr marL="12700" marR="5080">
              <a:lnSpc>
                <a:spcPct val="100000"/>
              </a:lnSpc>
            </a:pPr>
            <a:r>
              <a:rPr sz="800" dirty="0">
                <a:latin typeface="Arial"/>
                <a:cs typeface="Arial"/>
              </a:rPr>
              <a:t>S</a:t>
            </a:r>
            <a:r>
              <a:rPr sz="800" spc="-5" dirty="0">
                <a:latin typeface="Arial"/>
                <a:cs typeface="Arial"/>
              </a:rPr>
              <a:t>our</a:t>
            </a:r>
            <a:r>
              <a:rPr sz="800" dirty="0">
                <a:latin typeface="Arial"/>
                <a:cs typeface="Arial"/>
              </a:rPr>
              <a:t>c</a:t>
            </a:r>
            <a:r>
              <a:rPr sz="800" spc="-5" dirty="0">
                <a:latin typeface="Arial"/>
                <a:cs typeface="Arial"/>
              </a:rPr>
              <a:t>e</a:t>
            </a:r>
            <a:r>
              <a:rPr sz="800" dirty="0">
                <a:latin typeface="Arial"/>
                <a:cs typeface="Arial"/>
              </a:rPr>
              <a:t>:</a:t>
            </a:r>
            <a:r>
              <a:rPr sz="800" spc="70" dirty="0">
                <a:latin typeface="Arial"/>
                <a:cs typeface="Arial"/>
              </a:rPr>
              <a:t> </a:t>
            </a:r>
            <a:r>
              <a:rPr sz="800" dirty="0">
                <a:latin typeface="Arial"/>
                <a:cs typeface="Arial"/>
              </a:rPr>
              <a:t>S&amp;P</a:t>
            </a:r>
            <a:r>
              <a:rPr sz="800" spc="55" dirty="0">
                <a:latin typeface="Arial"/>
                <a:cs typeface="Arial"/>
              </a:rPr>
              <a:t> </a:t>
            </a:r>
            <a:r>
              <a:rPr sz="800" spc="-5" dirty="0">
                <a:latin typeface="Arial"/>
                <a:cs typeface="Arial"/>
              </a:rPr>
              <a:t>Do</a:t>
            </a:r>
            <a:r>
              <a:rPr sz="800" dirty="0">
                <a:latin typeface="Arial"/>
                <a:cs typeface="Arial"/>
              </a:rPr>
              <a:t>w</a:t>
            </a:r>
            <a:r>
              <a:rPr sz="800" spc="45" dirty="0">
                <a:latin typeface="Arial"/>
                <a:cs typeface="Arial"/>
              </a:rPr>
              <a:t> </a:t>
            </a:r>
            <a:r>
              <a:rPr sz="800" dirty="0">
                <a:latin typeface="Arial"/>
                <a:cs typeface="Arial"/>
              </a:rPr>
              <a:t>J</a:t>
            </a:r>
            <a:r>
              <a:rPr sz="800" spc="-5" dirty="0">
                <a:latin typeface="Arial"/>
                <a:cs typeface="Arial"/>
              </a:rPr>
              <a:t>one</a:t>
            </a:r>
            <a:r>
              <a:rPr sz="800" dirty="0">
                <a:latin typeface="Arial"/>
                <a:cs typeface="Arial"/>
              </a:rPr>
              <a:t>s</a:t>
            </a:r>
            <a:r>
              <a:rPr sz="800" spc="75" dirty="0">
                <a:latin typeface="Arial"/>
                <a:cs typeface="Arial"/>
              </a:rPr>
              <a:t> </a:t>
            </a:r>
            <a:r>
              <a:rPr sz="800" dirty="0">
                <a:latin typeface="Arial"/>
                <a:cs typeface="Arial"/>
              </a:rPr>
              <a:t>I</a:t>
            </a:r>
            <a:r>
              <a:rPr sz="800" spc="-5" dirty="0">
                <a:latin typeface="Arial"/>
                <a:cs typeface="Arial"/>
              </a:rPr>
              <a:t>nd</a:t>
            </a:r>
            <a:r>
              <a:rPr sz="800" dirty="0">
                <a:latin typeface="Arial"/>
                <a:cs typeface="Arial"/>
              </a:rPr>
              <a:t>i</a:t>
            </a:r>
            <a:r>
              <a:rPr sz="800" spc="5" dirty="0">
                <a:latin typeface="Arial"/>
                <a:cs typeface="Arial"/>
              </a:rPr>
              <a:t>c</a:t>
            </a:r>
            <a:r>
              <a:rPr sz="800" spc="-5" dirty="0">
                <a:latin typeface="Arial"/>
                <a:cs typeface="Arial"/>
              </a:rPr>
              <a:t>e</a:t>
            </a:r>
            <a:r>
              <a:rPr sz="800" spc="5" dirty="0">
                <a:latin typeface="Arial"/>
                <a:cs typeface="Arial"/>
              </a:rPr>
              <a:t>s</a:t>
            </a:r>
            <a:r>
              <a:rPr sz="800" dirty="0">
                <a:latin typeface="Arial"/>
                <a:cs typeface="Arial"/>
              </a:rPr>
              <a:t>.</a:t>
            </a:r>
            <a:r>
              <a:rPr sz="800" spc="55" dirty="0">
                <a:latin typeface="Arial"/>
                <a:cs typeface="Arial"/>
              </a:rPr>
              <a:t> </a:t>
            </a:r>
            <a:r>
              <a:rPr sz="800" spc="-5" dirty="0">
                <a:latin typeface="Arial"/>
                <a:cs typeface="Arial"/>
              </a:rPr>
              <a:t>Da</a:t>
            </a:r>
            <a:r>
              <a:rPr sz="800" dirty="0">
                <a:latin typeface="Arial"/>
                <a:cs typeface="Arial"/>
              </a:rPr>
              <a:t>ta</a:t>
            </a:r>
            <a:r>
              <a:rPr sz="800" spc="60" dirty="0">
                <a:latin typeface="Arial"/>
                <a:cs typeface="Arial"/>
              </a:rPr>
              <a:t> </a:t>
            </a:r>
            <a:r>
              <a:rPr sz="800" spc="-5" dirty="0">
                <a:latin typeface="Arial"/>
                <a:cs typeface="Arial"/>
              </a:rPr>
              <a:t>a</a:t>
            </a:r>
            <a:r>
              <a:rPr sz="800" dirty="0">
                <a:latin typeface="Arial"/>
                <a:cs typeface="Arial"/>
              </a:rPr>
              <a:t>s</a:t>
            </a:r>
            <a:r>
              <a:rPr sz="800" spc="55" dirty="0">
                <a:latin typeface="Arial"/>
                <a:cs typeface="Arial"/>
              </a:rPr>
              <a:t> </a:t>
            </a:r>
            <a:r>
              <a:rPr sz="800" spc="-5" dirty="0">
                <a:latin typeface="Arial"/>
                <a:cs typeface="Arial"/>
              </a:rPr>
              <a:t>o</a:t>
            </a:r>
            <a:r>
              <a:rPr sz="800" dirty="0">
                <a:latin typeface="Arial"/>
                <a:cs typeface="Arial"/>
              </a:rPr>
              <a:t>f</a:t>
            </a:r>
            <a:r>
              <a:rPr sz="800" spc="70" dirty="0">
                <a:latin typeface="Arial"/>
                <a:cs typeface="Arial"/>
              </a:rPr>
              <a:t> </a:t>
            </a:r>
            <a:r>
              <a:rPr sz="800" spc="-5" dirty="0">
                <a:latin typeface="Arial"/>
                <a:cs typeface="Arial"/>
              </a:rPr>
              <a:t>De</a:t>
            </a:r>
            <a:r>
              <a:rPr sz="800" dirty="0">
                <a:latin typeface="Arial"/>
                <a:cs typeface="Arial"/>
              </a:rPr>
              <a:t>c</a:t>
            </a:r>
            <a:r>
              <a:rPr sz="800" spc="-20" dirty="0">
                <a:latin typeface="Arial"/>
                <a:cs typeface="Arial"/>
              </a:rPr>
              <a:t>e</a:t>
            </a:r>
            <a:r>
              <a:rPr sz="800" spc="10" dirty="0">
                <a:latin typeface="Arial"/>
                <a:cs typeface="Arial"/>
              </a:rPr>
              <a:t>m</a:t>
            </a:r>
            <a:r>
              <a:rPr sz="800" spc="-5" dirty="0">
                <a:latin typeface="Arial"/>
                <a:cs typeface="Arial"/>
              </a:rPr>
              <a:t>be</a:t>
            </a:r>
            <a:r>
              <a:rPr sz="800" dirty="0">
                <a:latin typeface="Arial"/>
                <a:cs typeface="Arial"/>
              </a:rPr>
              <a:t>r</a:t>
            </a:r>
            <a:r>
              <a:rPr sz="800" spc="60" dirty="0">
                <a:latin typeface="Arial"/>
                <a:cs typeface="Arial"/>
              </a:rPr>
              <a:t> </a:t>
            </a:r>
            <a:r>
              <a:rPr sz="800" spc="-5" dirty="0">
                <a:latin typeface="Arial"/>
                <a:cs typeface="Arial"/>
              </a:rPr>
              <a:t>31</a:t>
            </a:r>
            <a:r>
              <a:rPr sz="800" dirty="0">
                <a:latin typeface="Arial"/>
                <a:cs typeface="Arial"/>
              </a:rPr>
              <a:t>,</a:t>
            </a:r>
            <a:r>
              <a:rPr sz="800" spc="70" dirty="0">
                <a:latin typeface="Arial"/>
                <a:cs typeface="Arial"/>
              </a:rPr>
              <a:t> </a:t>
            </a:r>
            <a:r>
              <a:rPr sz="800" spc="-5" dirty="0">
                <a:latin typeface="Arial"/>
                <a:cs typeface="Arial"/>
              </a:rPr>
              <a:t>2016</a:t>
            </a:r>
            <a:r>
              <a:rPr sz="800" dirty="0">
                <a:latin typeface="Arial"/>
                <a:cs typeface="Arial"/>
              </a:rPr>
              <a:t>.</a:t>
            </a:r>
            <a:r>
              <a:rPr sz="800" spc="70" dirty="0">
                <a:latin typeface="Arial"/>
                <a:cs typeface="Arial"/>
              </a:rPr>
              <a:t> </a:t>
            </a:r>
            <a:r>
              <a:rPr sz="800" spc="-5" dirty="0">
                <a:latin typeface="Arial"/>
                <a:cs typeface="Arial"/>
              </a:rPr>
              <a:t>Char</a:t>
            </a:r>
            <a:r>
              <a:rPr sz="800" dirty="0">
                <a:latin typeface="Arial"/>
                <a:cs typeface="Arial"/>
              </a:rPr>
              <a:t>ts</a:t>
            </a:r>
            <a:r>
              <a:rPr sz="800" spc="70" dirty="0">
                <a:latin typeface="Arial"/>
                <a:cs typeface="Arial"/>
              </a:rPr>
              <a:t> </a:t>
            </a:r>
            <a:r>
              <a:rPr sz="800" spc="-5" dirty="0">
                <a:latin typeface="Arial"/>
                <a:cs typeface="Arial"/>
              </a:rPr>
              <a:t>ar</a:t>
            </a:r>
            <a:r>
              <a:rPr sz="800" dirty="0">
                <a:latin typeface="Arial"/>
                <a:cs typeface="Arial"/>
              </a:rPr>
              <a:t>e</a:t>
            </a:r>
            <a:r>
              <a:rPr sz="800" spc="60" dirty="0">
                <a:latin typeface="Arial"/>
                <a:cs typeface="Arial"/>
              </a:rPr>
              <a:t> </a:t>
            </a:r>
            <a:r>
              <a:rPr sz="800" spc="-5" dirty="0">
                <a:latin typeface="Arial"/>
                <a:cs typeface="Arial"/>
              </a:rPr>
              <a:t>pro</a:t>
            </a:r>
            <a:r>
              <a:rPr sz="800" spc="-10" dirty="0">
                <a:latin typeface="Arial"/>
                <a:cs typeface="Arial"/>
              </a:rPr>
              <a:t>v</a:t>
            </a:r>
            <a:r>
              <a:rPr sz="800" dirty="0">
                <a:latin typeface="Arial"/>
                <a:cs typeface="Arial"/>
              </a:rPr>
              <a:t>id</a:t>
            </a:r>
            <a:r>
              <a:rPr sz="800" spc="5" dirty="0">
                <a:latin typeface="Arial"/>
                <a:cs typeface="Arial"/>
              </a:rPr>
              <a:t>e</a:t>
            </a:r>
            <a:r>
              <a:rPr sz="800" dirty="0">
                <a:latin typeface="Arial"/>
                <a:cs typeface="Arial"/>
              </a:rPr>
              <a:t>d</a:t>
            </a:r>
            <a:r>
              <a:rPr sz="800" spc="60" dirty="0">
                <a:latin typeface="Arial"/>
                <a:cs typeface="Arial"/>
              </a:rPr>
              <a:t> </a:t>
            </a:r>
            <a:r>
              <a:rPr sz="800" dirty="0">
                <a:latin typeface="Arial"/>
                <a:cs typeface="Arial"/>
              </a:rPr>
              <a:t>f</a:t>
            </a:r>
            <a:r>
              <a:rPr sz="800" spc="-5" dirty="0">
                <a:latin typeface="Arial"/>
                <a:cs typeface="Arial"/>
              </a:rPr>
              <a:t>o</a:t>
            </a:r>
            <a:r>
              <a:rPr sz="800" dirty="0">
                <a:latin typeface="Arial"/>
                <a:cs typeface="Arial"/>
              </a:rPr>
              <a:t>r</a:t>
            </a:r>
            <a:r>
              <a:rPr sz="800" spc="60" dirty="0">
                <a:latin typeface="Arial"/>
                <a:cs typeface="Arial"/>
              </a:rPr>
              <a:t> </a:t>
            </a:r>
            <a:r>
              <a:rPr sz="800" dirty="0">
                <a:latin typeface="Arial"/>
                <a:cs typeface="Arial"/>
              </a:rPr>
              <a:t>i</a:t>
            </a:r>
            <a:r>
              <a:rPr sz="800" spc="-10" dirty="0">
                <a:latin typeface="Arial"/>
                <a:cs typeface="Arial"/>
              </a:rPr>
              <a:t>l</a:t>
            </a:r>
            <a:r>
              <a:rPr sz="800" dirty="0">
                <a:latin typeface="Arial"/>
                <a:cs typeface="Arial"/>
              </a:rPr>
              <a:t>lust</a:t>
            </a:r>
            <a:r>
              <a:rPr sz="800" spc="-5" dirty="0">
                <a:latin typeface="Arial"/>
                <a:cs typeface="Arial"/>
              </a:rPr>
              <a:t>ra</a:t>
            </a:r>
            <a:r>
              <a:rPr sz="800" dirty="0">
                <a:latin typeface="Arial"/>
                <a:cs typeface="Arial"/>
              </a:rPr>
              <a:t>ti</a:t>
            </a:r>
            <a:r>
              <a:rPr sz="800" spc="-5" dirty="0">
                <a:latin typeface="Arial"/>
                <a:cs typeface="Arial"/>
              </a:rPr>
              <a:t>v</a:t>
            </a:r>
            <a:r>
              <a:rPr sz="800" dirty="0">
                <a:latin typeface="Arial"/>
                <a:cs typeface="Arial"/>
              </a:rPr>
              <a:t>e</a:t>
            </a:r>
            <a:r>
              <a:rPr sz="800" spc="50" dirty="0">
                <a:latin typeface="Arial"/>
                <a:cs typeface="Arial"/>
              </a:rPr>
              <a:t> </a:t>
            </a:r>
            <a:r>
              <a:rPr sz="800" spc="-5" dirty="0">
                <a:latin typeface="Arial"/>
                <a:cs typeface="Arial"/>
              </a:rPr>
              <a:t>purpo</a:t>
            </a:r>
            <a:r>
              <a:rPr sz="800" dirty="0">
                <a:latin typeface="Arial"/>
                <a:cs typeface="Arial"/>
              </a:rPr>
              <a:t>s</a:t>
            </a:r>
            <a:r>
              <a:rPr sz="800" spc="-5" dirty="0">
                <a:latin typeface="Arial"/>
                <a:cs typeface="Arial"/>
              </a:rPr>
              <a:t>e</a:t>
            </a:r>
            <a:r>
              <a:rPr sz="800" spc="10" dirty="0">
                <a:latin typeface="Arial"/>
                <a:cs typeface="Arial"/>
              </a:rPr>
              <a:t>s</a:t>
            </a:r>
            <a:r>
              <a:rPr sz="800" dirty="0">
                <a:latin typeface="Arial"/>
                <a:cs typeface="Arial"/>
              </a:rPr>
              <a:t>.</a:t>
            </a:r>
            <a:r>
              <a:rPr sz="800" spc="70" dirty="0">
                <a:latin typeface="Arial"/>
                <a:cs typeface="Arial"/>
              </a:rPr>
              <a:t> </a:t>
            </a:r>
            <a:r>
              <a:rPr sz="800" dirty="0">
                <a:latin typeface="Arial"/>
                <a:cs typeface="Arial"/>
              </a:rPr>
              <a:t>P</a:t>
            </a:r>
            <a:r>
              <a:rPr sz="800" spc="-5" dirty="0">
                <a:latin typeface="Arial"/>
                <a:cs typeface="Arial"/>
              </a:rPr>
              <a:t>a</a:t>
            </a:r>
            <a:r>
              <a:rPr sz="800" dirty="0">
                <a:latin typeface="Arial"/>
                <a:cs typeface="Arial"/>
              </a:rPr>
              <a:t>st</a:t>
            </a:r>
            <a:r>
              <a:rPr sz="800" spc="60" dirty="0">
                <a:latin typeface="Arial"/>
                <a:cs typeface="Arial"/>
              </a:rPr>
              <a:t> </a:t>
            </a:r>
            <a:r>
              <a:rPr sz="800" spc="-5" dirty="0">
                <a:latin typeface="Arial"/>
                <a:cs typeface="Arial"/>
              </a:rPr>
              <a:t>per</a:t>
            </a:r>
            <a:r>
              <a:rPr sz="800" dirty="0">
                <a:latin typeface="Arial"/>
                <a:cs typeface="Arial"/>
              </a:rPr>
              <a:t>f</a:t>
            </a:r>
            <a:r>
              <a:rPr sz="800" spc="-5" dirty="0">
                <a:latin typeface="Arial"/>
                <a:cs typeface="Arial"/>
              </a:rPr>
              <a:t>o</a:t>
            </a:r>
            <a:r>
              <a:rPr sz="800" spc="-20" dirty="0">
                <a:latin typeface="Arial"/>
                <a:cs typeface="Arial"/>
              </a:rPr>
              <a:t>r</a:t>
            </a:r>
            <a:r>
              <a:rPr sz="800" spc="10" dirty="0">
                <a:latin typeface="Arial"/>
                <a:cs typeface="Arial"/>
              </a:rPr>
              <a:t>m</a:t>
            </a:r>
            <a:r>
              <a:rPr sz="800" spc="-5" dirty="0">
                <a:latin typeface="Arial"/>
                <a:cs typeface="Arial"/>
              </a:rPr>
              <a:t>an</a:t>
            </a:r>
            <a:r>
              <a:rPr sz="800" dirty="0">
                <a:latin typeface="Arial"/>
                <a:cs typeface="Arial"/>
              </a:rPr>
              <a:t>ce</a:t>
            </a:r>
            <a:r>
              <a:rPr sz="800" spc="65" dirty="0">
                <a:latin typeface="Arial"/>
                <a:cs typeface="Arial"/>
              </a:rPr>
              <a:t> </a:t>
            </a:r>
            <a:r>
              <a:rPr sz="800" dirty="0">
                <a:latin typeface="Arial"/>
                <a:cs typeface="Arial"/>
              </a:rPr>
              <a:t>is</a:t>
            </a:r>
            <a:r>
              <a:rPr sz="800" spc="55" dirty="0">
                <a:latin typeface="Arial"/>
                <a:cs typeface="Arial"/>
              </a:rPr>
              <a:t> </a:t>
            </a:r>
            <a:r>
              <a:rPr sz="800" spc="-15" dirty="0">
                <a:latin typeface="Arial"/>
                <a:cs typeface="Arial"/>
              </a:rPr>
              <a:t>n</a:t>
            </a:r>
            <a:r>
              <a:rPr sz="800" dirty="0">
                <a:latin typeface="Arial"/>
                <a:cs typeface="Arial"/>
              </a:rPr>
              <a:t>o</a:t>
            </a:r>
            <a:r>
              <a:rPr sz="800" spc="60" dirty="0">
                <a:latin typeface="Arial"/>
                <a:cs typeface="Arial"/>
              </a:rPr>
              <a:t> </a:t>
            </a:r>
            <a:r>
              <a:rPr sz="800" spc="-5" dirty="0">
                <a:latin typeface="Arial"/>
                <a:cs typeface="Arial"/>
              </a:rPr>
              <a:t>gua</a:t>
            </a:r>
            <a:r>
              <a:rPr sz="800" spc="5" dirty="0">
                <a:latin typeface="Arial"/>
                <a:cs typeface="Arial"/>
              </a:rPr>
              <a:t>r</a:t>
            </a:r>
            <a:r>
              <a:rPr sz="800" spc="-5" dirty="0">
                <a:latin typeface="Arial"/>
                <a:cs typeface="Arial"/>
              </a:rPr>
              <a:t>an</a:t>
            </a:r>
            <a:r>
              <a:rPr sz="800" dirty="0">
                <a:latin typeface="Arial"/>
                <a:cs typeface="Arial"/>
              </a:rPr>
              <a:t>t</a:t>
            </a:r>
            <a:r>
              <a:rPr sz="800" spc="5" dirty="0">
                <a:latin typeface="Arial"/>
                <a:cs typeface="Arial"/>
              </a:rPr>
              <a:t>e</a:t>
            </a:r>
            <a:r>
              <a:rPr sz="800" dirty="0">
                <a:latin typeface="Arial"/>
                <a:cs typeface="Arial"/>
              </a:rPr>
              <a:t>e</a:t>
            </a:r>
            <a:r>
              <a:rPr sz="800" spc="65" dirty="0">
                <a:latin typeface="Arial"/>
                <a:cs typeface="Arial"/>
              </a:rPr>
              <a:t> </a:t>
            </a:r>
            <a:r>
              <a:rPr sz="800" spc="-5" dirty="0">
                <a:latin typeface="Arial"/>
                <a:cs typeface="Arial"/>
              </a:rPr>
              <a:t>of </a:t>
            </a:r>
            <a:r>
              <a:rPr sz="800" dirty="0">
                <a:latin typeface="Arial"/>
                <a:cs typeface="Arial"/>
              </a:rPr>
              <a:t>f</a:t>
            </a:r>
            <a:r>
              <a:rPr sz="800" spc="-5" dirty="0">
                <a:latin typeface="Arial"/>
                <a:cs typeface="Arial"/>
              </a:rPr>
              <a:t>u</a:t>
            </a:r>
            <a:r>
              <a:rPr sz="800" dirty="0">
                <a:latin typeface="Arial"/>
                <a:cs typeface="Arial"/>
              </a:rPr>
              <a:t>t</a:t>
            </a:r>
            <a:r>
              <a:rPr sz="800" spc="-5" dirty="0">
                <a:latin typeface="Arial"/>
                <a:cs typeface="Arial"/>
              </a:rPr>
              <a:t>ur</a:t>
            </a:r>
            <a:r>
              <a:rPr sz="800" dirty="0">
                <a:latin typeface="Arial"/>
                <a:cs typeface="Arial"/>
              </a:rPr>
              <a:t>e</a:t>
            </a:r>
            <a:r>
              <a:rPr sz="800" spc="15" dirty="0">
                <a:latin typeface="Arial"/>
                <a:cs typeface="Arial"/>
              </a:rPr>
              <a:t> </a:t>
            </a:r>
            <a:r>
              <a:rPr sz="800" spc="-5" dirty="0">
                <a:latin typeface="Arial"/>
                <a:cs typeface="Arial"/>
              </a:rPr>
              <a:t>re</a:t>
            </a:r>
            <a:r>
              <a:rPr sz="800" dirty="0">
                <a:latin typeface="Arial"/>
                <a:cs typeface="Arial"/>
              </a:rPr>
              <a:t>s</a:t>
            </a:r>
            <a:r>
              <a:rPr sz="800" spc="-5" dirty="0">
                <a:latin typeface="Arial"/>
                <a:cs typeface="Arial"/>
              </a:rPr>
              <a:t>u</a:t>
            </a:r>
            <a:r>
              <a:rPr sz="800" dirty="0">
                <a:latin typeface="Arial"/>
                <a:cs typeface="Arial"/>
              </a:rPr>
              <a:t>lt</a:t>
            </a:r>
            <a:r>
              <a:rPr sz="800" spc="5" dirty="0">
                <a:latin typeface="Arial"/>
                <a:cs typeface="Arial"/>
              </a:rPr>
              <a:t>s</a:t>
            </a:r>
            <a:r>
              <a:rPr sz="800" dirty="0">
                <a:latin typeface="Arial"/>
                <a:cs typeface="Arial"/>
              </a:rPr>
              <a:t>.</a:t>
            </a:r>
            <a:r>
              <a:rPr sz="800" spc="20" dirty="0">
                <a:latin typeface="Arial"/>
                <a:cs typeface="Arial"/>
              </a:rPr>
              <a:t> </a:t>
            </a:r>
            <a:r>
              <a:rPr sz="800" dirty="0">
                <a:latin typeface="Arial"/>
                <a:cs typeface="Arial"/>
              </a:rPr>
              <a:t>Th</a:t>
            </a:r>
            <a:r>
              <a:rPr sz="800" spc="-15" dirty="0">
                <a:latin typeface="Arial"/>
                <a:cs typeface="Arial"/>
              </a:rPr>
              <a:t>i</a:t>
            </a:r>
            <a:r>
              <a:rPr sz="800" dirty="0">
                <a:latin typeface="Arial"/>
                <a:cs typeface="Arial"/>
              </a:rPr>
              <a:t>s</a:t>
            </a:r>
            <a:r>
              <a:rPr sz="800" spc="20" dirty="0">
                <a:latin typeface="Arial"/>
                <a:cs typeface="Arial"/>
              </a:rPr>
              <a:t> </a:t>
            </a:r>
            <a:r>
              <a:rPr sz="800" dirty="0">
                <a:latin typeface="Arial"/>
                <a:cs typeface="Arial"/>
              </a:rPr>
              <a:t>c</a:t>
            </a:r>
            <a:r>
              <a:rPr sz="800" spc="-5" dirty="0">
                <a:latin typeface="Arial"/>
                <a:cs typeface="Arial"/>
              </a:rPr>
              <a:t>har</a:t>
            </a:r>
            <a:r>
              <a:rPr sz="800" dirty="0">
                <a:latin typeface="Arial"/>
                <a:cs typeface="Arial"/>
              </a:rPr>
              <a:t>t</a:t>
            </a:r>
            <a:r>
              <a:rPr sz="800" spc="15" dirty="0">
                <a:latin typeface="Arial"/>
                <a:cs typeface="Arial"/>
              </a:rPr>
              <a:t> </a:t>
            </a:r>
            <a:r>
              <a:rPr sz="800" spc="10" dirty="0">
                <a:latin typeface="Arial"/>
                <a:cs typeface="Arial"/>
              </a:rPr>
              <a:t>m</a:t>
            </a:r>
            <a:r>
              <a:rPr sz="800" spc="-5" dirty="0">
                <a:latin typeface="Arial"/>
                <a:cs typeface="Arial"/>
              </a:rPr>
              <a:t>a</a:t>
            </a:r>
            <a:r>
              <a:rPr sz="800" dirty="0">
                <a:latin typeface="Arial"/>
                <a:cs typeface="Arial"/>
              </a:rPr>
              <a:t>y</a:t>
            </a:r>
            <a:r>
              <a:rPr sz="800" spc="10" dirty="0">
                <a:latin typeface="Arial"/>
                <a:cs typeface="Arial"/>
              </a:rPr>
              <a:t> </a:t>
            </a:r>
            <a:r>
              <a:rPr sz="800" spc="-5" dirty="0">
                <a:latin typeface="Arial"/>
                <a:cs typeface="Arial"/>
              </a:rPr>
              <a:t>re</a:t>
            </a:r>
            <a:r>
              <a:rPr sz="800" dirty="0">
                <a:latin typeface="Arial"/>
                <a:cs typeface="Arial"/>
              </a:rPr>
              <a:t>fl</a:t>
            </a:r>
            <a:r>
              <a:rPr sz="800" spc="-15" dirty="0">
                <a:latin typeface="Arial"/>
                <a:cs typeface="Arial"/>
              </a:rPr>
              <a:t>e</a:t>
            </a:r>
            <a:r>
              <a:rPr sz="800" dirty="0">
                <a:latin typeface="Arial"/>
                <a:cs typeface="Arial"/>
              </a:rPr>
              <a:t>ct</a:t>
            </a:r>
            <a:r>
              <a:rPr sz="800" spc="20" dirty="0">
                <a:latin typeface="Arial"/>
                <a:cs typeface="Arial"/>
              </a:rPr>
              <a:t> </a:t>
            </a:r>
            <a:r>
              <a:rPr sz="800" spc="-5" dirty="0">
                <a:latin typeface="Arial"/>
                <a:cs typeface="Arial"/>
              </a:rPr>
              <a:t>h</a:t>
            </a:r>
            <a:r>
              <a:rPr sz="800" spc="-10" dirty="0">
                <a:latin typeface="Arial"/>
                <a:cs typeface="Arial"/>
              </a:rPr>
              <a:t>y</a:t>
            </a:r>
            <a:r>
              <a:rPr sz="800" spc="-5" dirty="0">
                <a:latin typeface="Arial"/>
                <a:cs typeface="Arial"/>
              </a:rPr>
              <a:t>po</a:t>
            </a:r>
            <a:r>
              <a:rPr sz="800" dirty="0">
                <a:latin typeface="Arial"/>
                <a:cs typeface="Arial"/>
              </a:rPr>
              <a:t>t</a:t>
            </a:r>
            <a:r>
              <a:rPr sz="800" spc="5" dirty="0">
                <a:latin typeface="Arial"/>
                <a:cs typeface="Arial"/>
              </a:rPr>
              <a:t>h</a:t>
            </a:r>
            <a:r>
              <a:rPr sz="800" spc="-5" dirty="0">
                <a:latin typeface="Arial"/>
                <a:cs typeface="Arial"/>
              </a:rPr>
              <a:t>e</a:t>
            </a:r>
            <a:r>
              <a:rPr sz="800" dirty="0">
                <a:latin typeface="Arial"/>
                <a:cs typeface="Arial"/>
              </a:rPr>
              <a:t>ti</a:t>
            </a:r>
            <a:r>
              <a:rPr sz="800" spc="5" dirty="0">
                <a:latin typeface="Arial"/>
                <a:cs typeface="Arial"/>
              </a:rPr>
              <a:t>c</a:t>
            </a:r>
            <a:r>
              <a:rPr sz="800" spc="-5" dirty="0">
                <a:latin typeface="Arial"/>
                <a:cs typeface="Arial"/>
              </a:rPr>
              <a:t>a</a:t>
            </a:r>
            <a:r>
              <a:rPr sz="800" dirty="0">
                <a:latin typeface="Arial"/>
                <a:cs typeface="Arial"/>
              </a:rPr>
              <a:t>l</a:t>
            </a:r>
            <a:r>
              <a:rPr sz="800" spc="20" dirty="0">
                <a:latin typeface="Arial"/>
                <a:cs typeface="Arial"/>
              </a:rPr>
              <a:t> </a:t>
            </a:r>
            <a:r>
              <a:rPr sz="800" spc="-5" dirty="0">
                <a:latin typeface="Arial"/>
                <a:cs typeface="Arial"/>
              </a:rPr>
              <a:t>h</a:t>
            </a:r>
            <a:r>
              <a:rPr sz="800" dirty="0">
                <a:latin typeface="Arial"/>
                <a:cs typeface="Arial"/>
              </a:rPr>
              <a:t>i</a:t>
            </a:r>
            <a:r>
              <a:rPr sz="800" spc="-5" dirty="0">
                <a:latin typeface="Arial"/>
                <a:cs typeface="Arial"/>
              </a:rPr>
              <a:t>s</a:t>
            </a:r>
            <a:r>
              <a:rPr sz="800" dirty="0">
                <a:latin typeface="Arial"/>
                <a:cs typeface="Arial"/>
              </a:rPr>
              <a:t>t</a:t>
            </a:r>
            <a:r>
              <a:rPr sz="800" spc="-5" dirty="0">
                <a:latin typeface="Arial"/>
                <a:cs typeface="Arial"/>
              </a:rPr>
              <a:t>or</a:t>
            </a:r>
            <a:r>
              <a:rPr sz="800" dirty="0">
                <a:latin typeface="Arial"/>
                <a:cs typeface="Arial"/>
              </a:rPr>
              <a:t>i</a:t>
            </a:r>
            <a:r>
              <a:rPr sz="800" spc="5" dirty="0">
                <a:latin typeface="Arial"/>
                <a:cs typeface="Arial"/>
              </a:rPr>
              <a:t>c</a:t>
            </a:r>
            <a:r>
              <a:rPr sz="800" spc="-5" dirty="0">
                <a:latin typeface="Arial"/>
                <a:cs typeface="Arial"/>
              </a:rPr>
              <a:t>a</a:t>
            </a:r>
            <a:r>
              <a:rPr sz="800" dirty="0">
                <a:latin typeface="Arial"/>
                <a:cs typeface="Arial"/>
              </a:rPr>
              <a:t>l</a:t>
            </a:r>
            <a:r>
              <a:rPr sz="800" spc="20" dirty="0">
                <a:latin typeface="Arial"/>
                <a:cs typeface="Arial"/>
              </a:rPr>
              <a:t> </a:t>
            </a:r>
            <a:r>
              <a:rPr sz="800" spc="-5" dirty="0">
                <a:latin typeface="Arial"/>
                <a:cs typeface="Arial"/>
              </a:rPr>
              <a:t>per</a:t>
            </a:r>
            <a:r>
              <a:rPr sz="800" dirty="0">
                <a:latin typeface="Arial"/>
                <a:cs typeface="Arial"/>
              </a:rPr>
              <a:t>f</a:t>
            </a:r>
            <a:r>
              <a:rPr sz="800" spc="-5" dirty="0">
                <a:latin typeface="Arial"/>
                <a:cs typeface="Arial"/>
              </a:rPr>
              <a:t>o</a:t>
            </a:r>
            <a:r>
              <a:rPr sz="800" spc="-20" dirty="0">
                <a:latin typeface="Arial"/>
                <a:cs typeface="Arial"/>
              </a:rPr>
              <a:t>r</a:t>
            </a:r>
            <a:r>
              <a:rPr sz="800" spc="10" dirty="0">
                <a:latin typeface="Arial"/>
                <a:cs typeface="Arial"/>
              </a:rPr>
              <a:t>m</a:t>
            </a:r>
            <a:r>
              <a:rPr sz="800" spc="-20" dirty="0">
                <a:latin typeface="Arial"/>
                <a:cs typeface="Arial"/>
              </a:rPr>
              <a:t>a</a:t>
            </a:r>
            <a:r>
              <a:rPr sz="800" spc="-5" dirty="0">
                <a:latin typeface="Arial"/>
                <a:cs typeface="Arial"/>
              </a:rPr>
              <a:t>n</a:t>
            </a:r>
            <a:r>
              <a:rPr sz="800" dirty="0">
                <a:latin typeface="Arial"/>
                <a:cs typeface="Arial"/>
              </a:rPr>
              <a:t>ce. </a:t>
            </a:r>
            <a:r>
              <a:rPr sz="800" spc="35" dirty="0">
                <a:latin typeface="Arial"/>
                <a:cs typeface="Arial"/>
              </a:rPr>
              <a:t> </a:t>
            </a:r>
            <a:r>
              <a:rPr sz="800" dirty="0">
                <a:latin typeface="Arial"/>
                <a:cs typeface="Arial"/>
              </a:rPr>
              <a:t>Ple</a:t>
            </a:r>
            <a:r>
              <a:rPr sz="800" spc="-5" dirty="0">
                <a:latin typeface="Arial"/>
                <a:cs typeface="Arial"/>
              </a:rPr>
              <a:t>a</a:t>
            </a:r>
            <a:r>
              <a:rPr sz="800" dirty="0">
                <a:latin typeface="Arial"/>
                <a:cs typeface="Arial"/>
              </a:rPr>
              <a:t>se</a:t>
            </a:r>
            <a:r>
              <a:rPr sz="800" spc="15" dirty="0">
                <a:latin typeface="Arial"/>
                <a:cs typeface="Arial"/>
              </a:rPr>
              <a:t> </a:t>
            </a:r>
            <a:r>
              <a:rPr sz="800" dirty="0">
                <a:latin typeface="Arial"/>
                <a:cs typeface="Arial"/>
              </a:rPr>
              <a:t>s</a:t>
            </a:r>
            <a:r>
              <a:rPr sz="800" spc="-5" dirty="0">
                <a:latin typeface="Arial"/>
                <a:cs typeface="Arial"/>
              </a:rPr>
              <a:t>e</a:t>
            </a:r>
            <a:r>
              <a:rPr sz="800" dirty="0">
                <a:latin typeface="Arial"/>
                <a:cs typeface="Arial"/>
              </a:rPr>
              <a:t>e</a:t>
            </a:r>
            <a:r>
              <a:rPr sz="800" spc="15" dirty="0">
                <a:latin typeface="Arial"/>
                <a:cs typeface="Arial"/>
              </a:rPr>
              <a:t> </a:t>
            </a:r>
            <a:r>
              <a:rPr sz="800" dirty="0">
                <a:latin typeface="Arial"/>
                <a:cs typeface="Arial"/>
              </a:rPr>
              <a:t>t</a:t>
            </a:r>
            <a:r>
              <a:rPr sz="800" spc="-5" dirty="0">
                <a:latin typeface="Arial"/>
                <a:cs typeface="Arial"/>
              </a:rPr>
              <a:t>h</a:t>
            </a:r>
            <a:r>
              <a:rPr sz="800" dirty="0">
                <a:latin typeface="Arial"/>
                <a:cs typeface="Arial"/>
              </a:rPr>
              <a:t>e</a:t>
            </a:r>
            <a:r>
              <a:rPr sz="800" spc="15" dirty="0">
                <a:latin typeface="Arial"/>
                <a:cs typeface="Arial"/>
              </a:rPr>
              <a:t> </a:t>
            </a:r>
            <a:r>
              <a:rPr sz="800" dirty="0">
                <a:latin typeface="Arial"/>
                <a:cs typeface="Arial"/>
              </a:rPr>
              <a:t>P</a:t>
            </a:r>
            <a:r>
              <a:rPr sz="800" spc="-5" dirty="0">
                <a:latin typeface="Arial"/>
                <a:cs typeface="Arial"/>
              </a:rPr>
              <a:t>er</a:t>
            </a:r>
            <a:r>
              <a:rPr sz="800" spc="15" dirty="0">
                <a:latin typeface="Arial"/>
                <a:cs typeface="Arial"/>
              </a:rPr>
              <a:t>f</a:t>
            </a:r>
            <a:r>
              <a:rPr sz="800" spc="-5" dirty="0">
                <a:latin typeface="Arial"/>
                <a:cs typeface="Arial"/>
              </a:rPr>
              <a:t>or</a:t>
            </a:r>
            <a:r>
              <a:rPr sz="800" spc="10" dirty="0">
                <a:latin typeface="Arial"/>
                <a:cs typeface="Arial"/>
              </a:rPr>
              <a:t>m</a:t>
            </a:r>
            <a:r>
              <a:rPr sz="800" spc="-5" dirty="0">
                <a:latin typeface="Arial"/>
                <a:cs typeface="Arial"/>
              </a:rPr>
              <a:t>an</a:t>
            </a:r>
            <a:r>
              <a:rPr sz="800" dirty="0">
                <a:latin typeface="Arial"/>
                <a:cs typeface="Arial"/>
              </a:rPr>
              <a:t>ce</a:t>
            </a:r>
            <a:r>
              <a:rPr sz="800" spc="5" dirty="0">
                <a:latin typeface="Arial"/>
                <a:cs typeface="Arial"/>
              </a:rPr>
              <a:t> </a:t>
            </a:r>
            <a:r>
              <a:rPr sz="800" spc="-5" dirty="0">
                <a:latin typeface="Arial"/>
                <a:cs typeface="Arial"/>
              </a:rPr>
              <a:t>D</a:t>
            </a:r>
            <a:r>
              <a:rPr sz="800" dirty="0">
                <a:latin typeface="Arial"/>
                <a:cs typeface="Arial"/>
              </a:rPr>
              <a:t>i</a:t>
            </a:r>
            <a:r>
              <a:rPr sz="800" spc="-5" dirty="0">
                <a:latin typeface="Arial"/>
                <a:cs typeface="Arial"/>
              </a:rPr>
              <a:t>s</a:t>
            </a:r>
            <a:r>
              <a:rPr sz="800" dirty="0">
                <a:latin typeface="Arial"/>
                <a:cs typeface="Arial"/>
              </a:rPr>
              <a:t>clos</a:t>
            </a:r>
            <a:r>
              <a:rPr sz="800" spc="-5" dirty="0">
                <a:latin typeface="Arial"/>
                <a:cs typeface="Arial"/>
              </a:rPr>
              <a:t>ur</a:t>
            </a:r>
            <a:r>
              <a:rPr sz="800" dirty="0">
                <a:latin typeface="Arial"/>
                <a:cs typeface="Arial"/>
              </a:rPr>
              <a:t>e</a:t>
            </a:r>
            <a:r>
              <a:rPr sz="800" spc="20" dirty="0">
                <a:latin typeface="Arial"/>
                <a:cs typeface="Arial"/>
              </a:rPr>
              <a:t> </a:t>
            </a:r>
            <a:r>
              <a:rPr sz="800" spc="-5" dirty="0">
                <a:latin typeface="Arial"/>
                <a:cs typeface="Arial"/>
              </a:rPr>
              <a:t>a</a:t>
            </a:r>
            <a:r>
              <a:rPr sz="800" dirty="0">
                <a:latin typeface="Arial"/>
                <a:cs typeface="Arial"/>
              </a:rPr>
              <a:t>t</a:t>
            </a:r>
            <a:r>
              <a:rPr sz="800" spc="20" dirty="0">
                <a:latin typeface="Arial"/>
                <a:cs typeface="Arial"/>
              </a:rPr>
              <a:t> </a:t>
            </a:r>
            <a:r>
              <a:rPr sz="800" dirty="0">
                <a:latin typeface="Arial"/>
                <a:cs typeface="Arial"/>
              </a:rPr>
              <a:t>t</a:t>
            </a:r>
            <a:r>
              <a:rPr sz="800" spc="-5" dirty="0">
                <a:latin typeface="Arial"/>
                <a:cs typeface="Arial"/>
              </a:rPr>
              <a:t>h</a:t>
            </a:r>
            <a:r>
              <a:rPr sz="800" dirty="0">
                <a:latin typeface="Arial"/>
                <a:cs typeface="Arial"/>
              </a:rPr>
              <a:t>e</a:t>
            </a:r>
            <a:r>
              <a:rPr sz="800" spc="15" dirty="0">
                <a:latin typeface="Arial"/>
                <a:cs typeface="Arial"/>
              </a:rPr>
              <a:t> </a:t>
            </a:r>
            <a:r>
              <a:rPr sz="800" spc="-5" dirty="0">
                <a:latin typeface="Arial"/>
                <a:cs typeface="Arial"/>
              </a:rPr>
              <a:t>e</a:t>
            </a:r>
            <a:r>
              <a:rPr sz="800" spc="5" dirty="0">
                <a:latin typeface="Arial"/>
                <a:cs typeface="Arial"/>
              </a:rPr>
              <a:t>n</a:t>
            </a:r>
            <a:r>
              <a:rPr sz="800" dirty="0">
                <a:latin typeface="Arial"/>
                <a:cs typeface="Arial"/>
              </a:rPr>
              <a:t>d</a:t>
            </a:r>
            <a:r>
              <a:rPr sz="800" spc="15" dirty="0">
                <a:latin typeface="Arial"/>
                <a:cs typeface="Arial"/>
              </a:rPr>
              <a:t> </a:t>
            </a:r>
            <a:r>
              <a:rPr sz="800" spc="-5" dirty="0">
                <a:latin typeface="Arial"/>
                <a:cs typeface="Arial"/>
              </a:rPr>
              <a:t>o</a:t>
            </a:r>
            <a:r>
              <a:rPr sz="800" dirty="0">
                <a:latin typeface="Arial"/>
                <a:cs typeface="Arial"/>
              </a:rPr>
              <a:t>f</a:t>
            </a:r>
            <a:r>
              <a:rPr sz="800" spc="20" dirty="0">
                <a:latin typeface="Arial"/>
                <a:cs typeface="Arial"/>
              </a:rPr>
              <a:t> </a:t>
            </a:r>
            <a:r>
              <a:rPr sz="800" dirty="0">
                <a:latin typeface="Arial"/>
                <a:cs typeface="Arial"/>
              </a:rPr>
              <a:t>t</a:t>
            </a:r>
            <a:r>
              <a:rPr sz="800" spc="-5" dirty="0">
                <a:latin typeface="Arial"/>
                <a:cs typeface="Arial"/>
              </a:rPr>
              <a:t>h</a:t>
            </a:r>
            <a:r>
              <a:rPr sz="800" dirty="0">
                <a:latin typeface="Arial"/>
                <a:cs typeface="Arial"/>
              </a:rPr>
              <a:t>is</a:t>
            </a:r>
            <a:r>
              <a:rPr sz="800" spc="25" dirty="0">
                <a:latin typeface="Arial"/>
                <a:cs typeface="Arial"/>
              </a:rPr>
              <a:t> </a:t>
            </a:r>
            <a:r>
              <a:rPr sz="800" spc="-5" dirty="0">
                <a:latin typeface="Arial"/>
                <a:cs typeface="Arial"/>
              </a:rPr>
              <a:t>do</a:t>
            </a:r>
            <a:r>
              <a:rPr sz="800" dirty="0">
                <a:latin typeface="Arial"/>
                <a:cs typeface="Arial"/>
              </a:rPr>
              <a:t>c</a:t>
            </a:r>
            <a:r>
              <a:rPr sz="800" spc="5" dirty="0">
                <a:latin typeface="Arial"/>
                <a:cs typeface="Arial"/>
              </a:rPr>
              <a:t>u</a:t>
            </a:r>
            <a:r>
              <a:rPr sz="800" spc="10" dirty="0">
                <a:latin typeface="Arial"/>
                <a:cs typeface="Arial"/>
              </a:rPr>
              <a:t>m</a:t>
            </a:r>
            <a:r>
              <a:rPr sz="800" spc="-5" dirty="0">
                <a:latin typeface="Arial"/>
                <a:cs typeface="Arial"/>
              </a:rPr>
              <a:t>en</a:t>
            </a:r>
            <a:r>
              <a:rPr sz="800" dirty="0">
                <a:latin typeface="Arial"/>
                <a:cs typeface="Arial"/>
              </a:rPr>
              <a:t>t</a:t>
            </a:r>
            <a:r>
              <a:rPr sz="800" spc="25" dirty="0">
                <a:latin typeface="Arial"/>
                <a:cs typeface="Arial"/>
              </a:rPr>
              <a:t> </a:t>
            </a:r>
            <a:r>
              <a:rPr sz="800" dirty="0">
                <a:latin typeface="Arial"/>
                <a:cs typeface="Arial"/>
              </a:rPr>
              <a:t>f</a:t>
            </a:r>
            <a:r>
              <a:rPr sz="800" spc="-5" dirty="0">
                <a:latin typeface="Arial"/>
                <a:cs typeface="Arial"/>
              </a:rPr>
              <a:t>o</a:t>
            </a:r>
            <a:r>
              <a:rPr sz="800" dirty="0">
                <a:latin typeface="Arial"/>
                <a:cs typeface="Arial"/>
              </a:rPr>
              <a:t>r </a:t>
            </a:r>
            <a:r>
              <a:rPr sz="800" spc="10" dirty="0">
                <a:latin typeface="Arial"/>
                <a:cs typeface="Arial"/>
              </a:rPr>
              <a:t>m</a:t>
            </a:r>
            <a:r>
              <a:rPr sz="800" spc="-5" dirty="0">
                <a:latin typeface="Arial"/>
                <a:cs typeface="Arial"/>
              </a:rPr>
              <a:t>or</a:t>
            </a:r>
            <a:r>
              <a:rPr sz="800" dirty="0">
                <a:latin typeface="Arial"/>
                <a:cs typeface="Arial"/>
              </a:rPr>
              <a:t>e</a:t>
            </a:r>
            <a:endParaRPr sz="800">
              <a:latin typeface="Arial"/>
              <a:cs typeface="Arial"/>
            </a:endParaRPr>
          </a:p>
        </p:txBody>
      </p:sp>
      <p:sp>
        <p:nvSpPr>
          <p:cNvPr id="9" name="object 9"/>
          <p:cNvSpPr/>
          <p:nvPr/>
        </p:nvSpPr>
        <p:spPr>
          <a:xfrm>
            <a:off x="658368" y="5469635"/>
            <a:ext cx="4764405" cy="0"/>
          </a:xfrm>
          <a:custGeom>
            <a:avLst/>
            <a:gdLst/>
            <a:ahLst/>
            <a:cxnLst/>
            <a:rect l="l" t="t" r="r" b="b"/>
            <a:pathLst>
              <a:path w="4764405">
                <a:moveTo>
                  <a:pt x="0" y="0"/>
                </a:moveTo>
                <a:lnTo>
                  <a:pt x="4764024" y="0"/>
                </a:lnTo>
              </a:path>
            </a:pathLst>
          </a:custGeom>
          <a:ln w="9143">
            <a:solidFill>
              <a:srgbClr val="858585"/>
            </a:solidFill>
          </a:ln>
        </p:spPr>
        <p:txBody>
          <a:bodyPr wrap="square" lIns="0" tIns="0" rIns="0" bIns="0" rtlCol="0"/>
          <a:lstStyle/>
          <a:p>
            <a:endParaRPr/>
          </a:p>
        </p:txBody>
      </p:sp>
      <p:sp>
        <p:nvSpPr>
          <p:cNvPr id="10" name="object 10"/>
          <p:cNvSpPr/>
          <p:nvPr/>
        </p:nvSpPr>
        <p:spPr>
          <a:xfrm>
            <a:off x="658368" y="5239511"/>
            <a:ext cx="4764405" cy="0"/>
          </a:xfrm>
          <a:custGeom>
            <a:avLst/>
            <a:gdLst/>
            <a:ahLst/>
            <a:cxnLst/>
            <a:rect l="l" t="t" r="r" b="b"/>
            <a:pathLst>
              <a:path w="4764405">
                <a:moveTo>
                  <a:pt x="0" y="0"/>
                </a:moveTo>
                <a:lnTo>
                  <a:pt x="4764024" y="0"/>
                </a:lnTo>
              </a:path>
            </a:pathLst>
          </a:custGeom>
          <a:ln w="9143">
            <a:solidFill>
              <a:srgbClr val="858585"/>
            </a:solidFill>
          </a:ln>
        </p:spPr>
        <p:txBody>
          <a:bodyPr wrap="square" lIns="0" tIns="0" rIns="0" bIns="0" rtlCol="0"/>
          <a:lstStyle/>
          <a:p>
            <a:endParaRPr/>
          </a:p>
        </p:txBody>
      </p:sp>
      <p:sp>
        <p:nvSpPr>
          <p:cNvPr id="11" name="object 11"/>
          <p:cNvSpPr/>
          <p:nvPr/>
        </p:nvSpPr>
        <p:spPr>
          <a:xfrm>
            <a:off x="658368" y="5007864"/>
            <a:ext cx="4764405" cy="0"/>
          </a:xfrm>
          <a:custGeom>
            <a:avLst/>
            <a:gdLst/>
            <a:ahLst/>
            <a:cxnLst/>
            <a:rect l="l" t="t" r="r" b="b"/>
            <a:pathLst>
              <a:path w="4764405">
                <a:moveTo>
                  <a:pt x="0" y="0"/>
                </a:moveTo>
                <a:lnTo>
                  <a:pt x="4764024" y="0"/>
                </a:lnTo>
              </a:path>
            </a:pathLst>
          </a:custGeom>
          <a:ln w="9144">
            <a:solidFill>
              <a:srgbClr val="858585"/>
            </a:solidFill>
          </a:ln>
        </p:spPr>
        <p:txBody>
          <a:bodyPr wrap="square" lIns="0" tIns="0" rIns="0" bIns="0" rtlCol="0"/>
          <a:lstStyle/>
          <a:p>
            <a:endParaRPr/>
          </a:p>
        </p:txBody>
      </p:sp>
      <p:sp>
        <p:nvSpPr>
          <p:cNvPr id="12" name="object 12"/>
          <p:cNvSpPr/>
          <p:nvPr/>
        </p:nvSpPr>
        <p:spPr>
          <a:xfrm>
            <a:off x="658368" y="4776215"/>
            <a:ext cx="4764405" cy="0"/>
          </a:xfrm>
          <a:custGeom>
            <a:avLst/>
            <a:gdLst/>
            <a:ahLst/>
            <a:cxnLst/>
            <a:rect l="l" t="t" r="r" b="b"/>
            <a:pathLst>
              <a:path w="4764405">
                <a:moveTo>
                  <a:pt x="0" y="0"/>
                </a:moveTo>
                <a:lnTo>
                  <a:pt x="4764024" y="0"/>
                </a:lnTo>
              </a:path>
            </a:pathLst>
          </a:custGeom>
          <a:ln w="9144">
            <a:solidFill>
              <a:srgbClr val="858585"/>
            </a:solidFill>
          </a:ln>
        </p:spPr>
        <p:txBody>
          <a:bodyPr wrap="square" lIns="0" tIns="0" rIns="0" bIns="0" rtlCol="0"/>
          <a:lstStyle/>
          <a:p>
            <a:endParaRPr/>
          </a:p>
        </p:txBody>
      </p:sp>
      <p:sp>
        <p:nvSpPr>
          <p:cNvPr id="13" name="object 13"/>
          <p:cNvSpPr/>
          <p:nvPr/>
        </p:nvSpPr>
        <p:spPr>
          <a:xfrm>
            <a:off x="658368" y="4546091"/>
            <a:ext cx="4764405" cy="0"/>
          </a:xfrm>
          <a:custGeom>
            <a:avLst/>
            <a:gdLst/>
            <a:ahLst/>
            <a:cxnLst/>
            <a:rect l="l" t="t" r="r" b="b"/>
            <a:pathLst>
              <a:path w="4764405">
                <a:moveTo>
                  <a:pt x="0" y="0"/>
                </a:moveTo>
                <a:lnTo>
                  <a:pt x="4764024" y="0"/>
                </a:lnTo>
              </a:path>
            </a:pathLst>
          </a:custGeom>
          <a:ln w="9144">
            <a:solidFill>
              <a:srgbClr val="858585"/>
            </a:solidFill>
          </a:ln>
        </p:spPr>
        <p:txBody>
          <a:bodyPr wrap="square" lIns="0" tIns="0" rIns="0" bIns="0" rtlCol="0"/>
          <a:lstStyle/>
          <a:p>
            <a:endParaRPr/>
          </a:p>
        </p:txBody>
      </p:sp>
      <p:sp>
        <p:nvSpPr>
          <p:cNvPr id="14" name="object 14"/>
          <p:cNvSpPr/>
          <p:nvPr/>
        </p:nvSpPr>
        <p:spPr>
          <a:xfrm>
            <a:off x="658368" y="4314444"/>
            <a:ext cx="4764405" cy="0"/>
          </a:xfrm>
          <a:custGeom>
            <a:avLst/>
            <a:gdLst/>
            <a:ahLst/>
            <a:cxnLst/>
            <a:rect l="l" t="t" r="r" b="b"/>
            <a:pathLst>
              <a:path w="4764405">
                <a:moveTo>
                  <a:pt x="0" y="0"/>
                </a:moveTo>
                <a:lnTo>
                  <a:pt x="4764024" y="0"/>
                </a:lnTo>
              </a:path>
            </a:pathLst>
          </a:custGeom>
          <a:ln w="9144">
            <a:solidFill>
              <a:srgbClr val="858585"/>
            </a:solidFill>
          </a:ln>
        </p:spPr>
        <p:txBody>
          <a:bodyPr wrap="square" lIns="0" tIns="0" rIns="0" bIns="0" rtlCol="0"/>
          <a:lstStyle/>
          <a:p>
            <a:endParaRPr/>
          </a:p>
        </p:txBody>
      </p:sp>
      <p:sp>
        <p:nvSpPr>
          <p:cNvPr id="15" name="object 15"/>
          <p:cNvSpPr/>
          <p:nvPr/>
        </p:nvSpPr>
        <p:spPr>
          <a:xfrm>
            <a:off x="658368" y="4082796"/>
            <a:ext cx="4764405" cy="0"/>
          </a:xfrm>
          <a:custGeom>
            <a:avLst/>
            <a:gdLst/>
            <a:ahLst/>
            <a:cxnLst/>
            <a:rect l="l" t="t" r="r" b="b"/>
            <a:pathLst>
              <a:path w="4764405">
                <a:moveTo>
                  <a:pt x="0" y="0"/>
                </a:moveTo>
                <a:lnTo>
                  <a:pt x="4764024" y="0"/>
                </a:lnTo>
              </a:path>
            </a:pathLst>
          </a:custGeom>
          <a:ln w="9144">
            <a:solidFill>
              <a:srgbClr val="858585"/>
            </a:solidFill>
          </a:ln>
        </p:spPr>
        <p:txBody>
          <a:bodyPr wrap="square" lIns="0" tIns="0" rIns="0" bIns="0" rtlCol="0"/>
          <a:lstStyle/>
          <a:p>
            <a:endParaRPr/>
          </a:p>
        </p:txBody>
      </p:sp>
      <p:sp>
        <p:nvSpPr>
          <p:cNvPr id="16" name="object 16"/>
          <p:cNvSpPr/>
          <p:nvPr/>
        </p:nvSpPr>
        <p:spPr>
          <a:xfrm>
            <a:off x="697991" y="4082796"/>
            <a:ext cx="0" cy="1658620"/>
          </a:xfrm>
          <a:custGeom>
            <a:avLst/>
            <a:gdLst/>
            <a:ahLst/>
            <a:cxnLst/>
            <a:rect l="l" t="t" r="r" b="b"/>
            <a:pathLst>
              <a:path h="1658620">
                <a:moveTo>
                  <a:pt x="0" y="0"/>
                </a:moveTo>
                <a:lnTo>
                  <a:pt x="0" y="1658112"/>
                </a:lnTo>
              </a:path>
            </a:pathLst>
          </a:custGeom>
          <a:ln w="9143">
            <a:solidFill>
              <a:srgbClr val="858585"/>
            </a:solidFill>
          </a:ln>
        </p:spPr>
        <p:txBody>
          <a:bodyPr wrap="square" lIns="0" tIns="0" rIns="0" bIns="0" rtlCol="0"/>
          <a:lstStyle/>
          <a:p>
            <a:endParaRPr/>
          </a:p>
        </p:txBody>
      </p:sp>
      <p:sp>
        <p:nvSpPr>
          <p:cNvPr id="17" name="object 17"/>
          <p:cNvSpPr/>
          <p:nvPr/>
        </p:nvSpPr>
        <p:spPr>
          <a:xfrm>
            <a:off x="658368" y="5701284"/>
            <a:ext cx="4764405" cy="0"/>
          </a:xfrm>
          <a:custGeom>
            <a:avLst/>
            <a:gdLst/>
            <a:ahLst/>
            <a:cxnLst/>
            <a:rect l="l" t="t" r="r" b="b"/>
            <a:pathLst>
              <a:path w="4764405">
                <a:moveTo>
                  <a:pt x="0" y="0"/>
                </a:moveTo>
                <a:lnTo>
                  <a:pt x="4764024" y="0"/>
                </a:lnTo>
              </a:path>
            </a:pathLst>
          </a:custGeom>
          <a:ln w="9143">
            <a:solidFill>
              <a:srgbClr val="858585"/>
            </a:solidFill>
          </a:ln>
        </p:spPr>
        <p:txBody>
          <a:bodyPr wrap="square" lIns="0" tIns="0" rIns="0" bIns="0" rtlCol="0"/>
          <a:lstStyle/>
          <a:p>
            <a:endParaRPr/>
          </a:p>
        </p:txBody>
      </p:sp>
      <p:sp>
        <p:nvSpPr>
          <p:cNvPr id="18" name="object 18"/>
          <p:cNvSpPr/>
          <p:nvPr/>
        </p:nvSpPr>
        <p:spPr>
          <a:xfrm>
            <a:off x="1627632" y="5701284"/>
            <a:ext cx="0" cy="40005"/>
          </a:xfrm>
          <a:custGeom>
            <a:avLst/>
            <a:gdLst/>
            <a:ahLst/>
            <a:cxnLst/>
            <a:rect l="l" t="t" r="r" b="b"/>
            <a:pathLst>
              <a:path h="40004">
                <a:moveTo>
                  <a:pt x="0" y="0"/>
                </a:moveTo>
                <a:lnTo>
                  <a:pt x="0" y="39623"/>
                </a:lnTo>
              </a:path>
            </a:pathLst>
          </a:custGeom>
          <a:ln w="9144">
            <a:solidFill>
              <a:srgbClr val="858585"/>
            </a:solidFill>
          </a:ln>
        </p:spPr>
        <p:txBody>
          <a:bodyPr wrap="square" lIns="0" tIns="0" rIns="0" bIns="0" rtlCol="0"/>
          <a:lstStyle/>
          <a:p>
            <a:endParaRPr/>
          </a:p>
        </p:txBody>
      </p:sp>
      <p:sp>
        <p:nvSpPr>
          <p:cNvPr id="19" name="object 19"/>
          <p:cNvSpPr/>
          <p:nvPr/>
        </p:nvSpPr>
        <p:spPr>
          <a:xfrm>
            <a:off x="2557272" y="5701284"/>
            <a:ext cx="0" cy="40005"/>
          </a:xfrm>
          <a:custGeom>
            <a:avLst/>
            <a:gdLst/>
            <a:ahLst/>
            <a:cxnLst/>
            <a:rect l="l" t="t" r="r" b="b"/>
            <a:pathLst>
              <a:path h="40004">
                <a:moveTo>
                  <a:pt x="0" y="0"/>
                </a:moveTo>
                <a:lnTo>
                  <a:pt x="0" y="39623"/>
                </a:lnTo>
              </a:path>
            </a:pathLst>
          </a:custGeom>
          <a:ln w="9144">
            <a:solidFill>
              <a:srgbClr val="858585"/>
            </a:solidFill>
          </a:ln>
        </p:spPr>
        <p:txBody>
          <a:bodyPr wrap="square" lIns="0" tIns="0" rIns="0" bIns="0" rtlCol="0"/>
          <a:lstStyle/>
          <a:p>
            <a:endParaRPr/>
          </a:p>
        </p:txBody>
      </p:sp>
      <p:sp>
        <p:nvSpPr>
          <p:cNvPr id="20" name="object 20"/>
          <p:cNvSpPr/>
          <p:nvPr/>
        </p:nvSpPr>
        <p:spPr>
          <a:xfrm>
            <a:off x="3486911" y="5701284"/>
            <a:ext cx="0" cy="40005"/>
          </a:xfrm>
          <a:custGeom>
            <a:avLst/>
            <a:gdLst/>
            <a:ahLst/>
            <a:cxnLst/>
            <a:rect l="l" t="t" r="r" b="b"/>
            <a:pathLst>
              <a:path h="40004">
                <a:moveTo>
                  <a:pt x="0" y="0"/>
                </a:moveTo>
                <a:lnTo>
                  <a:pt x="0" y="39623"/>
                </a:lnTo>
              </a:path>
            </a:pathLst>
          </a:custGeom>
          <a:ln w="9144">
            <a:solidFill>
              <a:srgbClr val="858585"/>
            </a:solidFill>
          </a:ln>
        </p:spPr>
        <p:txBody>
          <a:bodyPr wrap="square" lIns="0" tIns="0" rIns="0" bIns="0" rtlCol="0"/>
          <a:lstStyle/>
          <a:p>
            <a:endParaRPr/>
          </a:p>
        </p:txBody>
      </p:sp>
      <p:sp>
        <p:nvSpPr>
          <p:cNvPr id="21" name="object 21"/>
          <p:cNvSpPr/>
          <p:nvPr/>
        </p:nvSpPr>
        <p:spPr>
          <a:xfrm>
            <a:off x="4416552" y="5701284"/>
            <a:ext cx="0" cy="40005"/>
          </a:xfrm>
          <a:custGeom>
            <a:avLst/>
            <a:gdLst/>
            <a:ahLst/>
            <a:cxnLst/>
            <a:rect l="l" t="t" r="r" b="b"/>
            <a:pathLst>
              <a:path h="40004">
                <a:moveTo>
                  <a:pt x="0" y="0"/>
                </a:moveTo>
                <a:lnTo>
                  <a:pt x="0" y="39623"/>
                </a:lnTo>
              </a:path>
            </a:pathLst>
          </a:custGeom>
          <a:ln w="9144">
            <a:solidFill>
              <a:srgbClr val="858585"/>
            </a:solidFill>
          </a:ln>
        </p:spPr>
        <p:txBody>
          <a:bodyPr wrap="square" lIns="0" tIns="0" rIns="0" bIns="0" rtlCol="0"/>
          <a:lstStyle/>
          <a:p>
            <a:endParaRPr/>
          </a:p>
        </p:txBody>
      </p:sp>
      <p:sp>
        <p:nvSpPr>
          <p:cNvPr id="22" name="object 22"/>
          <p:cNvSpPr/>
          <p:nvPr/>
        </p:nvSpPr>
        <p:spPr>
          <a:xfrm>
            <a:off x="5346191" y="5701284"/>
            <a:ext cx="0" cy="40005"/>
          </a:xfrm>
          <a:custGeom>
            <a:avLst/>
            <a:gdLst/>
            <a:ahLst/>
            <a:cxnLst/>
            <a:rect l="l" t="t" r="r" b="b"/>
            <a:pathLst>
              <a:path h="40004">
                <a:moveTo>
                  <a:pt x="0" y="0"/>
                </a:moveTo>
                <a:lnTo>
                  <a:pt x="0" y="39623"/>
                </a:lnTo>
              </a:path>
            </a:pathLst>
          </a:custGeom>
          <a:ln w="9144">
            <a:solidFill>
              <a:srgbClr val="858585"/>
            </a:solidFill>
          </a:ln>
        </p:spPr>
        <p:txBody>
          <a:bodyPr wrap="square" lIns="0" tIns="0" rIns="0" bIns="0" rtlCol="0"/>
          <a:lstStyle/>
          <a:p>
            <a:endParaRPr/>
          </a:p>
        </p:txBody>
      </p:sp>
      <p:sp>
        <p:nvSpPr>
          <p:cNvPr id="23" name="object 23"/>
          <p:cNvSpPr/>
          <p:nvPr/>
        </p:nvSpPr>
        <p:spPr>
          <a:xfrm>
            <a:off x="737616" y="4335779"/>
            <a:ext cx="4646930" cy="1134110"/>
          </a:xfrm>
          <a:custGeom>
            <a:avLst/>
            <a:gdLst/>
            <a:ahLst/>
            <a:cxnLst/>
            <a:rect l="l" t="t" r="r" b="b"/>
            <a:pathLst>
              <a:path w="4646930" h="1134110">
                <a:moveTo>
                  <a:pt x="0" y="1133856"/>
                </a:moveTo>
                <a:lnTo>
                  <a:pt x="76200" y="1082040"/>
                </a:lnTo>
                <a:lnTo>
                  <a:pt x="153924" y="1030224"/>
                </a:lnTo>
                <a:lnTo>
                  <a:pt x="231647" y="989076"/>
                </a:lnTo>
                <a:lnTo>
                  <a:pt x="309372" y="996696"/>
                </a:lnTo>
                <a:lnTo>
                  <a:pt x="387096" y="1074420"/>
                </a:lnTo>
                <a:lnTo>
                  <a:pt x="464820" y="1024128"/>
                </a:lnTo>
                <a:lnTo>
                  <a:pt x="541020" y="1007364"/>
                </a:lnTo>
                <a:lnTo>
                  <a:pt x="618744" y="978408"/>
                </a:lnTo>
                <a:lnTo>
                  <a:pt x="696468" y="944880"/>
                </a:lnTo>
                <a:lnTo>
                  <a:pt x="774192" y="969264"/>
                </a:lnTo>
                <a:lnTo>
                  <a:pt x="851916" y="961644"/>
                </a:lnTo>
                <a:lnTo>
                  <a:pt x="928116" y="949452"/>
                </a:lnTo>
                <a:lnTo>
                  <a:pt x="1005840" y="879348"/>
                </a:lnTo>
                <a:lnTo>
                  <a:pt x="1083564" y="861060"/>
                </a:lnTo>
                <a:lnTo>
                  <a:pt x="1161288" y="807720"/>
                </a:lnTo>
                <a:lnTo>
                  <a:pt x="1239011" y="778764"/>
                </a:lnTo>
                <a:lnTo>
                  <a:pt x="1316736" y="743712"/>
                </a:lnTo>
                <a:lnTo>
                  <a:pt x="1392936" y="763524"/>
                </a:lnTo>
                <a:lnTo>
                  <a:pt x="1470660" y="685800"/>
                </a:lnTo>
                <a:lnTo>
                  <a:pt x="1548384" y="733044"/>
                </a:lnTo>
                <a:lnTo>
                  <a:pt x="1626108" y="684276"/>
                </a:lnTo>
                <a:lnTo>
                  <a:pt x="1703832" y="609600"/>
                </a:lnTo>
                <a:lnTo>
                  <a:pt x="1781556" y="559308"/>
                </a:lnTo>
                <a:lnTo>
                  <a:pt x="1857756" y="515112"/>
                </a:lnTo>
                <a:lnTo>
                  <a:pt x="1935479" y="576072"/>
                </a:lnTo>
                <a:lnTo>
                  <a:pt x="2013203" y="498348"/>
                </a:lnTo>
                <a:lnTo>
                  <a:pt x="2090927" y="483108"/>
                </a:lnTo>
                <a:lnTo>
                  <a:pt x="2168652" y="469392"/>
                </a:lnTo>
                <a:lnTo>
                  <a:pt x="2244852" y="426720"/>
                </a:lnTo>
                <a:lnTo>
                  <a:pt x="2322576" y="388620"/>
                </a:lnTo>
                <a:lnTo>
                  <a:pt x="2400300" y="414528"/>
                </a:lnTo>
                <a:lnTo>
                  <a:pt x="2478024" y="339852"/>
                </a:lnTo>
                <a:lnTo>
                  <a:pt x="2555748" y="367284"/>
                </a:lnTo>
                <a:lnTo>
                  <a:pt x="2633472" y="320040"/>
                </a:lnTo>
                <a:lnTo>
                  <a:pt x="2709672" y="266700"/>
                </a:lnTo>
                <a:lnTo>
                  <a:pt x="2787396" y="272796"/>
                </a:lnTo>
                <a:lnTo>
                  <a:pt x="2865120" y="332232"/>
                </a:lnTo>
                <a:lnTo>
                  <a:pt x="2942844" y="220980"/>
                </a:lnTo>
                <a:lnTo>
                  <a:pt x="3020568" y="252984"/>
                </a:lnTo>
                <a:lnTo>
                  <a:pt x="3096768" y="233172"/>
                </a:lnTo>
                <a:lnTo>
                  <a:pt x="3174492" y="207264"/>
                </a:lnTo>
                <a:lnTo>
                  <a:pt x="3252216" y="246888"/>
                </a:lnTo>
                <a:lnTo>
                  <a:pt x="3329940" y="204216"/>
                </a:lnTo>
                <a:lnTo>
                  <a:pt x="3407664" y="330708"/>
                </a:lnTo>
                <a:lnTo>
                  <a:pt x="3485388" y="379476"/>
                </a:lnTo>
                <a:lnTo>
                  <a:pt x="3561588" y="217932"/>
                </a:lnTo>
                <a:lnTo>
                  <a:pt x="3639312" y="211836"/>
                </a:lnTo>
                <a:lnTo>
                  <a:pt x="3717036" y="243840"/>
                </a:lnTo>
                <a:lnTo>
                  <a:pt x="3794760" y="345948"/>
                </a:lnTo>
                <a:lnTo>
                  <a:pt x="3872484" y="348996"/>
                </a:lnTo>
                <a:lnTo>
                  <a:pt x="3950208" y="216408"/>
                </a:lnTo>
                <a:lnTo>
                  <a:pt x="4026408" y="208788"/>
                </a:lnTo>
                <a:lnTo>
                  <a:pt x="4104132" y="170688"/>
                </a:lnTo>
                <a:lnTo>
                  <a:pt x="4181856" y="166116"/>
                </a:lnTo>
                <a:lnTo>
                  <a:pt x="4259580" y="86868"/>
                </a:lnTo>
                <a:lnTo>
                  <a:pt x="4337304" y="83820"/>
                </a:lnTo>
                <a:lnTo>
                  <a:pt x="4413504" y="83820"/>
                </a:lnTo>
                <a:lnTo>
                  <a:pt x="4491228" y="123444"/>
                </a:lnTo>
                <a:lnTo>
                  <a:pt x="4568952" y="44196"/>
                </a:lnTo>
                <a:lnTo>
                  <a:pt x="4646676" y="0"/>
                </a:lnTo>
              </a:path>
            </a:pathLst>
          </a:custGeom>
          <a:ln w="27432">
            <a:solidFill>
              <a:srgbClr val="393939"/>
            </a:solidFill>
          </a:ln>
        </p:spPr>
        <p:txBody>
          <a:bodyPr wrap="square" lIns="0" tIns="0" rIns="0" bIns="0" rtlCol="0"/>
          <a:lstStyle/>
          <a:p>
            <a:endParaRPr/>
          </a:p>
        </p:txBody>
      </p:sp>
      <p:sp>
        <p:nvSpPr>
          <p:cNvPr id="24" name="object 24"/>
          <p:cNvSpPr txBox="1"/>
          <p:nvPr/>
        </p:nvSpPr>
        <p:spPr>
          <a:xfrm>
            <a:off x="292100" y="2738707"/>
            <a:ext cx="5283835" cy="3044825"/>
          </a:xfrm>
          <a:prstGeom prst="rect">
            <a:avLst/>
          </a:prstGeom>
        </p:spPr>
        <p:txBody>
          <a:bodyPr vert="horz" wrap="square" lIns="0" tIns="0" rIns="0" bIns="0" rtlCol="0">
            <a:spAutoFit/>
          </a:bodyPr>
          <a:lstStyle/>
          <a:p>
            <a:pPr marL="12700" marR="5080">
              <a:lnSpc>
                <a:spcPct val="100000"/>
              </a:lnSpc>
            </a:pPr>
            <a:r>
              <a:rPr sz="1200" b="1" dirty="0">
                <a:solidFill>
                  <a:srgbClr val="00635A"/>
                </a:solidFill>
                <a:latin typeface="Arial"/>
                <a:cs typeface="Arial"/>
              </a:rPr>
              <a:t>O</a:t>
            </a:r>
            <a:r>
              <a:rPr sz="1200" b="1" spc="10" dirty="0">
                <a:solidFill>
                  <a:srgbClr val="00635A"/>
                </a:solidFill>
                <a:latin typeface="Arial"/>
                <a:cs typeface="Arial"/>
              </a:rPr>
              <a:t>b</a:t>
            </a:r>
            <a:r>
              <a:rPr sz="1200" b="1" spc="-10" dirty="0">
                <a:solidFill>
                  <a:srgbClr val="00635A"/>
                </a:solidFill>
                <a:latin typeface="Arial"/>
                <a:cs typeface="Arial"/>
              </a:rPr>
              <a:t>j</a:t>
            </a:r>
            <a:r>
              <a:rPr sz="1200" b="1" dirty="0">
                <a:solidFill>
                  <a:srgbClr val="00635A"/>
                </a:solidFill>
                <a:latin typeface="Arial"/>
                <a:cs typeface="Arial"/>
              </a:rPr>
              <a:t>ecti</a:t>
            </a:r>
            <a:r>
              <a:rPr sz="1200" b="1" spc="-25" dirty="0">
                <a:solidFill>
                  <a:srgbClr val="00635A"/>
                </a:solidFill>
                <a:latin typeface="Arial"/>
                <a:cs typeface="Arial"/>
              </a:rPr>
              <a:t>v</a:t>
            </a:r>
            <a:r>
              <a:rPr sz="1200" b="1" spc="10" dirty="0">
                <a:solidFill>
                  <a:srgbClr val="00635A"/>
                </a:solidFill>
                <a:latin typeface="Arial"/>
                <a:cs typeface="Arial"/>
              </a:rPr>
              <a:t>e</a:t>
            </a:r>
            <a:r>
              <a:rPr sz="1200" b="1" dirty="0">
                <a:solidFill>
                  <a:srgbClr val="00635A"/>
                </a:solidFill>
                <a:latin typeface="Arial"/>
                <a:cs typeface="Arial"/>
              </a:rPr>
              <a:t>: </a:t>
            </a:r>
            <a:r>
              <a:rPr sz="1200" b="1" spc="85" dirty="0">
                <a:solidFill>
                  <a:srgbClr val="00635A"/>
                </a:solidFill>
                <a:latin typeface="Arial"/>
                <a:cs typeface="Arial"/>
              </a:rPr>
              <a:t> </a:t>
            </a:r>
            <a:r>
              <a:rPr sz="1200" b="1" dirty="0">
                <a:solidFill>
                  <a:srgbClr val="00635A"/>
                </a:solidFill>
                <a:latin typeface="Arial"/>
                <a:cs typeface="Arial"/>
              </a:rPr>
              <a:t>in</a:t>
            </a:r>
            <a:r>
              <a:rPr sz="1200" b="1" spc="-25" dirty="0">
                <a:solidFill>
                  <a:srgbClr val="00635A"/>
                </a:solidFill>
                <a:latin typeface="Arial"/>
                <a:cs typeface="Arial"/>
              </a:rPr>
              <a:t>v</a:t>
            </a:r>
            <a:r>
              <a:rPr sz="1200" b="1" dirty="0">
                <a:solidFill>
                  <a:srgbClr val="00635A"/>
                </a:solidFill>
                <a:latin typeface="Arial"/>
                <a:cs typeface="Arial"/>
              </a:rPr>
              <a:t>est</a:t>
            </a:r>
            <a:r>
              <a:rPr sz="1200" b="1" spc="-5" dirty="0">
                <a:solidFill>
                  <a:srgbClr val="00635A"/>
                </a:solidFill>
                <a:latin typeface="Arial"/>
                <a:cs typeface="Arial"/>
              </a:rPr>
              <a:t>o</a:t>
            </a:r>
            <a:r>
              <a:rPr sz="1200" b="1" dirty="0">
                <a:solidFill>
                  <a:srgbClr val="00635A"/>
                </a:solidFill>
                <a:latin typeface="Arial"/>
                <a:cs typeface="Arial"/>
              </a:rPr>
              <a:t>rs </a:t>
            </a:r>
            <a:r>
              <a:rPr sz="1200" b="1" spc="60" dirty="0">
                <a:solidFill>
                  <a:srgbClr val="00635A"/>
                </a:solidFill>
                <a:latin typeface="Arial"/>
                <a:cs typeface="Arial"/>
              </a:rPr>
              <a:t> </a:t>
            </a:r>
            <a:r>
              <a:rPr sz="1200" b="1" spc="25" dirty="0">
                <a:solidFill>
                  <a:srgbClr val="00635A"/>
                </a:solidFill>
                <a:latin typeface="Arial"/>
                <a:cs typeface="Arial"/>
              </a:rPr>
              <a:t>w</a:t>
            </a:r>
            <a:r>
              <a:rPr sz="1200" b="1" dirty="0">
                <a:solidFill>
                  <a:srgbClr val="00635A"/>
                </a:solidFill>
                <a:latin typeface="Arial"/>
                <a:cs typeface="Arial"/>
              </a:rPr>
              <a:t>ho </a:t>
            </a:r>
            <a:r>
              <a:rPr sz="1200" b="1" spc="75" dirty="0">
                <a:solidFill>
                  <a:srgbClr val="00635A"/>
                </a:solidFill>
                <a:latin typeface="Arial"/>
                <a:cs typeface="Arial"/>
              </a:rPr>
              <a:t> </a:t>
            </a:r>
            <a:r>
              <a:rPr sz="1200" b="1" dirty="0">
                <a:solidFill>
                  <a:srgbClr val="00635A"/>
                </a:solidFill>
                <a:latin typeface="Arial"/>
                <a:cs typeface="Arial"/>
              </a:rPr>
              <a:t>ne</a:t>
            </a:r>
            <a:r>
              <a:rPr sz="1200" b="1" spc="5" dirty="0">
                <a:solidFill>
                  <a:srgbClr val="00635A"/>
                </a:solidFill>
                <a:latin typeface="Arial"/>
                <a:cs typeface="Arial"/>
              </a:rPr>
              <a:t>e</a:t>
            </a:r>
            <a:r>
              <a:rPr sz="1200" b="1" dirty="0">
                <a:solidFill>
                  <a:srgbClr val="00635A"/>
                </a:solidFill>
                <a:latin typeface="Arial"/>
                <a:cs typeface="Arial"/>
              </a:rPr>
              <a:t>d </a:t>
            </a:r>
            <a:r>
              <a:rPr sz="1200" b="1" spc="75" dirty="0">
                <a:solidFill>
                  <a:srgbClr val="00635A"/>
                </a:solidFill>
                <a:latin typeface="Arial"/>
                <a:cs typeface="Arial"/>
              </a:rPr>
              <a:t> </a:t>
            </a:r>
            <a:r>
              <a:rPr sz="1200" b="1" dirty="0">
                <a:solidFill>
                  <a:srgbClr val="00635A"/>
                </a:solidFill>
                <a:latin typeface="Arial"/>
                <a:cs typeface="Arial"/>
              </a:rPr>
              <a:t>ben</a:t>
            </a:r>
            <a:r>
              <a:rPr sz="1200" b="1" spc="5" dirty="0">
                <a:solidFill>
                  <a:srgbClr val="00635A"/>
                </a:solidFill>
                <a:latin typeface="Arial"/>
                <a:cs typeface="Arial"/>
              </a:rPr>
              <a:t>c</a:t>
            </a:r>
            <a:r>
              <a:rPr sz="1200" b="1" dirty="0">
                <a:solidFill>
                  <a:srgbClr val="00635A"/>
                </a:solidFill>
                <a:latin typeface="Arial"/>
                <a:cs typeface="Arial"/>
              </a:rPr>
              <a:t>h</a:t>
            </a:r>
            <a:r>
              <a:rPr sz="1200" b="1" spc="-15" dirty="0">
                <a:solidFill>
                  <a:srgbClr val="00635A"/>
                </a:solidFill>
                <a:latin typeface="Arial"/>
                <a:cs typeface="Arial"/>
              </a:rPr>
              <a:t>m</a:t>
            </a:r>
            <a:r>
              <a:rPr sz="1200" b="1" dirty="0">
                <a:solidFill>
                  <a:srgbClr val="00635A"/>
                </a:solidFill>
                <a:latin typeface="Arial"/>
                <a:cs typeface="Arial"/>
              </a:rPr>
              <a:t>a</a:t>
            </a:r>
            <a:r>
              <a:rPr sz="1200" b="1" spc="-15" dirty="0">
                <a:solidFill>
                  <a:srgbClr val="00635A"/>
                </a:solidFill>
                <a:latin typeface="Arial"/>
                <a:cs typeface="Arial"/>
              </a:rPr>
              <a:t>r</a:t>
            </a:r>
            <a:r>
              <a:rPr sz="1200" b="1" dirty="0">
                <a:solidFill>
                  <a:srgbClr val="00635A"/>
                </a:solidFill>
                <a:latin typeface="Arial"/>
                <a:cs typeface="Arial"/>
              </a:rPr>
              <a:t>k </a:t>
            </a:r>
            <a:r>
              <a:rPr sz="1200" b="1" spc="80" dirty="0">
                <a:solidFill>
                  <a:srgbClr val="00635A"/>
                </a:solidFill>
                <a:latin typeface="Arial"/>
                <a:cs typeface="Arial"/>
              </a:rPr>
              <a:t> </a:t>
            </a:r>
            <a:r>
              <a:rPr sz="1200" b="1" dirty="0">
                <a:solidFill>
                  <a:srgbClr val="00635A"/>
                </a:solidFill>
                <a:latin typeface="Arial"/>
                <a:cs typeface="Arial"/>
              </a:rPr>
              <a:t>hug</a:t>
            </a:r>
            <a:r>
              <a:rPr sz="1200" b="1" spc="-5" dirty="0">
                <a:solidFill>
                  <a:srgbClr val="00635A"/>
                </a:solidFill>
                <a:latin typeface="Arial"/>
                <a:cs typeface="Arial"/>
              </a:rPr>
              <a:t>g</a:t>
            </a:r>
            <a:r>
              <a:rPr sz="1200" b="1" dirty="0">
                <a:solidFill>
                  <a:srgbClr val="00635A"/>
                </a:solidFill>
                <a:latin typeface="Arial"/>
                <a:cs typeface="Arial"/>
              </a:rPr>
              <a:t>i</a:t>
            </a:r>
            <a:r>
              <a:rPr sz="1200" b="1" spc="10" dirty="0">
                <a:solidFill>
                  <a:srgbClr val="00635A"/>
                </a:solidFill>
                <a:latin typeface="Arial"/>
                <a:cs typeface="Arial"/>
              </a:rPr>
              <a:t>n</a:t>
            </a:r>
            <a:r>
              <a:rPr sz="1200" b="1" dirty="0">
                <a:solidFill>
                  <a:srgbClr val="00635A"/>
                </a:solidFill>
                <a:latin typeface="Arial"/>
                <a:cs typeface="Arial"/>
              </a:rPr>
              <a:t>g </a:t>
            </a:r>
            <a:r>
              <a:rPr sz="1200" b="1" spc="75" dirty="0">
                <a:solidFill>
                  <a:srgbClr val="00635A"/>
                </a:solidFill>
                <a:latin typeface="Arial"/>
                <a:cs typeface="Arial"/>
              </a:rPr>
              <a:t> </a:t>
            </a:r>
            <a:r>
              <a:rPr sz="1200" b="1" dirty="0">
                <a:solidFill>
                  <a:srgbClr val="00635A"/>
                </a:solidFill>
                <a:latin typeface="Arial"/>
                <a:cs typeface="Arial"/>
              </a:rPr>
              <a:t>ret</a:t>
            </a:r>
            <a:r>
              <a:rPr sz="1200" b="1" spc="-5" dirty="0">
                <a:solidFill>
                  <a:srgbClr val="00635A"/>
                </a:solidFill>
                <a:latin typeface="Arial"/>
                <a:cs typeface="Arial"/>
              </a:rPr>
              <a:t>u</a:t>
            </a:r>
            <a:r>
              <a:rPr sz="1200" b="1" dirty="0">
                <a:solidFill>
                  <a:srgbClr val="00635A"/>
                </a:solidFill>
                <a:latin typeface="Arial"/>
                <a:cs typeface="Arial"/>
              </a:rPr>
              <a:t>rns </a:t>
            </a:r>
            <a:r>
              <a:rPr sz="1200" b="1" spc="70" dirty="0">
                <a:solidFill>
                  <a:srgbClr val="00635A"/>
                </a:solidFill>
                <a:latin typeface="Arial"/>
                <a:cs typeface="Arial"/>
              </a:rPr>
              <a:t> </a:t>
            </a:r>
            <a:r>
              <a:rPr sz="1200" b="1" spc="25" dirty="0">
                <a:solidFill>
                  <a:srgbClr val="00635A"/>
                </a:solidFill>
                <a:latin typeface="Arial"/>
                <a:cs typeface="Arial"/>
              </a:rPr>
              <a:t>w</a:t>
            </a:r>
            <a:r>
              <a:rPr sz="1200" b="1" dirty="0">
                <a:solidFill>
                  <a:srgbClr val="00635A"/>
                </a:solidFill>
                <a:latin typeface="Arial"/>
                <a:cs typeface="Arial"/>
              </a:rPr>
              <a:t>ith </a:t>
            </a:r>
            <a:r>
              <a:rPr sz="1200" b="1" spc="75" dirty="0">
                <a:solidFill>
                  <a:srgbClr val="00635A"/>
                </a:solidFill>
                <a:latin typeface="Arial"/>
                <a:cs typeface="Arial"/>
              </a:rPr>
              <a:t> </a:t>
            </a:r>
            <a:r>
              <a:rPr sz="1200" b="1" dirty="0">
                <a:solidFill>
                  <a:srgbClr val="00635A"/>
                </a:solidFill>
                <a:latin typeface="Arial"/>
                <a:cs typeface="Arial"/>
              </a:rPr>
              <a:t>an enhanced</a:t>
            </a:r>
            <a:r>
              <a:rPr sz="1200" b="1" spc="-5" dirty="0">
                <a:solidFill>
                  <a:srgbClr val="00635A"/>
                </a:solidFill>
                <a:latin typeface="Arial"/>
                <a:cs typeface="Arial"/>
              </a:rPr>
              <a:t> </a:t>
            </a:r>
            <a:r>
              <a:rPr sz="1200" b="1" dirty="0">
                <a:solidFill>
                  <a:srgbClr val="00635A"/>
                </a:solidFill>
                <a:latin typeface="Arial"/>
                <a:cs typeface="Arial"/>
              </a:rPr>
              <a:t>E&amp;S</a:t>
            </a:r>
            <a:r>
              <a:rPr sz="1200" b="1" spc="-10" dirty="0">
                <a:solidFill>
                  <a:srgbClr val="00635A"/>
                </a:solidFill>
                <a:latin typeface="Arial"/>
                <a:cs typeface="Arial"/>
              </a:rPr>
              <a:t> </a:t>
            </a:r>
            <a:r>
              <a:rPr sz="1200" b="1" dirty="0">
                <a:solidFill>
                  <a:srgbClr val="00635A"/>
                </a:solidFill>
                <a:latin typeface="Arial"/>
                <a:cs typeface="Arial"/>
              </a:rPr>
              <a:t>exposure</a:t>
            </a:r>
            <a:endParaRPr sz="1200">
              <a:latin typeface="Arial"/>
              <a:cs typeface="Arial"/>
            </a:endParaRPr>
          </a:p>
          <a:p>
            <a:pPr>
              <a:lnSpc>
                <a:spcPct val="100000"/>
              </a:lnSpc>
              <a:spcBef>
                <a:spcPts val="44"/>
              </a:spcBef>
            </a:pPr>
            <a:endParaRPr sz="1400">
              <a:latin typeface="Times New Roman"/>
              <a:cs typeface="Times New Roman"/>
            </a:endParaRPr>
          </a:p>
          <a:p>
            <a:pPr marL="12700">
              <a:lnSpc>
                <a:spcPct val="100000"/>
              </a:lnSpc>
            </a:pPr>
            <a:r>
              <a:rPr sz="1600" b="1" spc="-15" dirty="0">
                <a:latin typeface="Calibri"/>
                <a:cs typeface="Calibri"/>
              </a:rPr>
              <a:t>5</a:t>
            </a:r>
            <a:r>
              <a:rPr sz="1600" b="1" spc="-5" dirty="0">
                <a:latin typeface="Calibri"/>
                <a:cs typeface="Calibri"/>
              </a:rPr>
              <a:t>-</a:t>
            </a:r>
            <a:r>
              <a:rPr sz="1600" b="1" spc="-145" dirty="0">
                <a:latin typeface="Calibri"/>
                <a:cs typeface="Calibri"/>
              </a:rPr>
              <a:t>Y</a:t>
            </a:r>
            <a:r>
              <a:rPr sz="1600" b="1" spc="-15" dirty="0">
                <a:latin typeface="Calibri"/>
                <a:cs typeface="Calibri"/>
              </a:rPr>
              <a:t>e</a:t>
            </a:r>
            <a:r>
              <a:rPr sz="1600" b="1" spc="-10" dirty="0">
                <a:latin typeface="Calibri"/>
                <a:cs typeface="Calibri"/>
              </a:rPr>
              <a:t>ar</a:t>
            </a:r>
            <a:r>
              <a:rPr sz="1600" b="1" spc="15" dirty="0">
                <a:latin typeface="Calibri"/>
                <a:cs typeface="Calibri"/>
              </a:rPr>
              <a:t> </a:t>
            </a:r>
            <a:r>
              <a:rPr sz="1600" b="1" spc="-10" dirty="0">
                <a:latin typeface="Calibri"/>
                <a:cs typeface="Calibri"/>
              </a:rPr>
              <a:t>B</a:t>
            </a:r>
            <a:r>
              <a:rPr sz="1600" b="1" spc="-5" dirty="0">
                <a:latin typeface="Calibri"/>
                <a:cs typeface="Calibri"/>
              </a:rPr>
              <a:t>a</a:t>
            </a:r>
            <a:r>
              <a:rPr sz="1600" b="1" spc="-10" dirty="0">
                <a:latin typeface="Calibri"/>
                <a:cs typeface="Calibri"/>
              </a:rPr>
              <a:t>c</a:t>
            </a:r>
            <a:r>
              <a:rPr sz="1600" b="1" dirty="0">
                <a:latin typeface="Calibri"/>
                <a:cs typeface="Calibri"/>
              </a:rPr>
              <a:t>k</a:t>
            </a:r>
            <a:r>
              <a:rPr sz="1600" b="1" spc="-5" dirty="0">
                <a:latin typeface="Calibri"/>
                <a:cs typeface="Calibri"/>
              </a:rPr>
              <a:t>-</a:t>
            </a:r>
            <a:r>
              <a:rPr sz="1600" b="1" spc="-35" dirty="0">
                <a:latin typeface="Calibri"/>
                <a:cs typeface="Calibri"/>
              </a:rPr>
              <a:t>t</a:t>
            </a:r>
            <a:r>
              <a:rPr sz="1600" b="1" spc="-15" dirty="0">
                <a:latin typeface="Calibri"/>
                <a:cs typeface="Calibri"/>
              </a:rPr>
              <a:t>e</a:t>
            </a:r>
            <a:r>
              <a:rPr sz="1600" b="1" spc="-25" dirty="0">
                <a:latin typeface="Calibri"/>
                <a:cs typeface="Calibri"/>
              </a:rPr>
              <a:t>s</a:t>
            </a:r>
            <a:r>
              <a:rPr sz="1600" b="1" spc="-35" dirty="0">
                <a:latin typeface="Calibri"/>
                <a:cs typeface="Calibri"/>
              </a:rPr>
              <a:t>t</a:t>
            </a:r>
            <a:r>
              <a:rPr sz="1600" b="1" spc="-15" dirty="0">
                <a:latin typeface="Calibri"/>
                <a:cs typeface="Calibri"/>
              </a:rPr>
              <a:t>e</a:t>
            </a:r>
            <a:r>
              <a:rPr sz="1600" b="1" spc="-10" dirty="0">
                <a:latin typeface="Calibri"/>
                <a:cs typeface="Calibri"/>
              </a:rPr>
              <a:t>d</a:t>
            </a:r>
            <a:r>
              <a:rPr sz="1600" b="1" spc="-20" dirty="0">
                <a:latin typeface="Calibri"/>
                <a:cs typeface="Calibri"/>
              </a:rPr>
              <a:t> </a:t>
            </a:r>
            <a:r>
              <a:rPr sz="1600" b="1" spc="-10" dirty="0">
                <a:latin typeface="Calibri"/>
                <a:cs typeface="Calibri"/>
              </a:rPr>
              <a:t>Hi</a:t>
            </a:r>
            <a:r>
              <a:rPr sz="1600" b="1" spc="-20" dirty="0">
                <a:latin typeface="Calibri"/>
                <a:cs typeface="Calibri"/>
              </a:rPr>
              <a:t>s</a:t>
            </a:r>
            <a:r>
              <a:rPr sz="1600" b="1" spc="-25" dirty="0">
                <a:latin typeface="Calibri"/>
                <a:cs typeface="Calibri"/>
              </a:rPr>
              <a:t>t</a:t>
            </a:r>
            <a:r>
              <a:rPr sz="1600" b="1" spc="-10" dirty="0">
                <a:latin typeface="Calibri"/>
                <a:cs typeface="Calibri"/>
              </a:rPr>
              <a:t>ori</a:t>
            </a:r>
            <a:r>
              <a:rPr sz="1600" b="1" spc="-20" dirty="0">
                <a:latin typeface="Calibri"/>
                <a:cs typeface="Calibri"/>
              </a:rPr>
              <a:t>c</a:t>
            </a:r>
            <a:r>
              <a:rPr sz="1600" b="1" spc="-10" dirty="0">
                <a:latin typeface="Calibri"/>
                <a:cs typeface="Calibri"/>
              </a:rPr>
              <a:t>al </a:t>
            </a:r>
            <a:r>
              <a:rPr sz="1600" b="1" spc="-35" dirty="0">
                <a:latin typeface="Calibri"/>
                <a:cs typeface="Calibri"/>
              </a:rPr>
              <a:t>P</a:t>
            </a:r>
            <a:r>
              <a:rPr sz="1600" b="1" spc="-15" dirty="0">
                <a:latin typeface="Calibri"/>
                <a:cs typeface="Calibri"/>
              </a:rPr>
              <a:t>er</a:t>
            </a:r>
            <a:r>
              <a:rPr sz="1600" b="1" spc="-35" dirty="0">
                <a:latin typeface="Calibri"/>
                <a:cs typeface="Calibri"/>
              </a:rPr>
              <a:t>f</a:t>
            </a:r>
            <a:r>
              <a:rPr sz="1600" b="1" spc="-10" dirty="0">
                <a:latin typeface="Calibri"/>
                <a:cs typeface="Calibri"/>
              </a:rPr>
              <a:t>o</a:t>
            </a:r>
            <a:r>
              <a:rPr sz="1600" b="1" spc="-15" dirty="0">
                <a:latin typeface="Calibri"/>
                <a:cs typeface="Calibri"/>
              </a:rPr>
              <a:t>rman</a:t>
            </a:r>
            <a:r>
              <a:rPr sz="1600" b="1" spc="-10" dirty="0">
                <a:latin typeface="Calibri"/>
                <a:cs typeface="Calibri"/>
              </a:rPr>
              <a:t>ce</a:t>
            </a:r>
            <a:r>
              <a:rPr sz="1600" b="1" spc="30" dirty="0">
                <a:latin typeface="Calibri"/>
                <a:cs typeface="Calibri"/>
              </a:rPr>
              <a:t> </a:t>
            </a:r>
            <a:r>
              <a:rPr sz="1600" b="1" spc="-10" dirty="0">
                <a:latin typeface="Calibri"/>
                <a:cs typeface="Calibri"/>
              </a:rPr>
              <a:t>as</a:t>
            </a:r>
            <a:r>
              <a:rPr sz="1600" b="1" spc="-5" dirty="0">
                <a:latin typeface="Calibri"/>
                <a:cs typeface="Calibri"/>
              </a:rPr>
              <a:t> of</a:t>
            </a:r>
            <a:r>
              <a:rPr sz="1600" b="1" spc="5" dirty="0">
                <a:latin typeface="Calibri"/>
                <a:cs typeface="Calibri"/>
              </a:rPr>
              <a:t> </a:t>
            </a:r>
            <a:r>
              <a:rPr sz="1600" b="1" spc="-15" dirty="0">
                <a:latin typeface="Calibri"/>
                <a:cs typeface="Calibri"/>
              </a:rPr>
              <a:t>De</a:t>
            </a:r>
            <a:r>
              <a:rPr sz="1600" b="1" spc="-10" dirty="0">
                <a:latin typeface="Calibri"/>
                <a:cs typeface="Calibri"/>
              </a:rPr>
              <a:t>c</a:t>
            </a:r>
            <a:r>
              <a:rPr sz="1600" b="1" spc="10" dirty="0">
                <a:latin typeface="Calibri"/>
                <a:cs typeface="Calibri"/>
              </a:rPr>
              <a:t> </a:t>
            </a:r>
            <a:r>
              <a:rPr sz="1600" b="1" spc="-15" dirty="0">
                <a:latin typeface="Calibri"/>
                <a:cs typeface="Calibri"/>
              </a:rPr>
              <a:t>31</a:t>
            </a:r>
            <a:r>
              <a:rPr sz="1600" b="1" spc="-5" dirty="0">
                <a:latin typeface="Calibri"/>
                <a:cs typeface="Calibri"/>
              </a:rPr>
              <a:t>,</a:t>
            </a:r>
            <a:r>
              <a:rPr sz="1600" b="1" spc="15" dirty="0">
                <a:latin typeface="Calibri"/>
                <a:cs typeface="Calibri"/>
              </a:rPr>
              <a:t> </a:t>
            </a:r>
            <a:r>
              <a:rPr sz="1600" b="1" spc="-15" dirty="0">
                <a:latin typeface="Calibri"/>
                <a:cs typeface="Calibri"/>
              </a:rPr>
              <a:t>201</a:t>
            </a:r>
            <a:r>
              <a:rPr sz="1600" b="1" spc="-10" dirty="0">
                <a:latin typeface="Calibri"/>
                <a:cs typeface="Calibri"/>
              </a:rPr>
              <a:t>6</a:t>
            </a:r>
            <a:endParaRPr sz="1600">
              <a:latin typeface="Calibri"/>
              <a:cs typeface="Calibri"/>
            </a:endParaRPr>
          </a:p>
          <a:p>
            <a:pPr>
              <a:lnSpc>
                <a:spcPct val="100000"/>
              </a:lnSpc>
              <a:spcBef>
                <a:spcPts val="44"/>
              </a:spcBef>
            </a:pPr>
            <a:endParaRPr sz="1300">
              <a:latin typeface="Times New Roman"/>
              <a:cs typeface="Times New Roman"/>
            </a:endParaRPr>
          </a:p>
          <a:p>
            <a:pPr marL="1273810">
              <a:lnSpc>
                <a:spcPct val="100000"/>
              </a:lnSpc>
              <a:tabLst>
                <a:tab pos="2457450" algn="l"/>
              </a:tabLst>
            </a:pPr>
            <a:r>
              <a:rPr sz="1000" spc="-15" dirty="0">
                <a:latin typeface="Calibri"/>
                <a:cs typeface="Calibri"/>
              </a:rPr>
              <a:t>S&amp;</a:t>
            </a:r>
            <a:r>
              <a:rPr sz="1000" spc="-10" dirty="0">
                <a:latin typeface="Calibri"/>
                <a:cs typeface="Calibri"/>
              </a:rPr>
              <a:t>P</a:t>
            </a:r>
            <a:r>
              <a:rPr sz="1000" dirty="0">
                <a:latin typeface="Calibri"/>
                <a:cs typeface="Calibri"/>
              </a:rPr>
              <a:t> </a:t>
            </a:r>
            <a:r>
              <a:rPr sz="1000" spc="-5" dirty="0">
                <a:latin typeface="Calibri"/>
                <a:cs typeface="Calibri"/>
              </a:rPr>
              <a:t>5</a:t>
            </a:r>
            <a:r>
              <a:rPr sz="1000" dirty="0">
                <a:latin typeface="Calibri"/>
                <a:cs typeface="Calibri"/>
              </a:rPr>
              <a:t>0</a:t>
            </a:r>
            <a:r>
              <a:rPr sz="1000" spc="-5" dirty="0">
                <a:latin typeface="Calibri"/>
                <a:cs typeface="Calibri"/>
              </a:rPr>
              <a:t>0 </a:t>
            </a:r>
            <a:r>
              <a:rPr sz="1000" spc="-10" dirty="0">
                <a:latin typeface="Calibri"/>
                <a:cs typeface="Calibri"/>
              </a:rPr>
              <a:t>(</a:t>
            </a:r>
            <a:r>
              <a:rPr sz="1000" spc="-15" dirty="0">
                <a:latin typeface="Calibri"/>
                <a:cs typeface="Calibri"/>
              </a:rPr>
              <a:t>T</a:t>
            </a:r>
            <a:r>
              <a:rPr sz="1000" spc="-5" dirty="0">
                <a:latin typeface="Calibri"/>
                <a:cs typeface="Calibri"/>
              </a:rPr>
              <a:t>R)</a:t>
            </a:r>
            <a:r>
              <a:rPr sz="1000" dirty="0">
                <a:latin typeface="Calibri"/>
                <a:cs typeface="Calibri"/>
              </a:rPr>
              <a:t>	</a:t>
            </a:r>
            <a:r>
              <a:rPr sz="1000" spc="-15" dirty="0">
                <a:latin typeface="Calibri"/>
                <a:cs typeface="Calibri"/>
              </a:rPr>
              <a:t>S&amp;</a:t>
            </a:r>
            <a:r>
              <a:rPr sz="1000" spc="-10" dirty="0">
                <a:latin typeface="Calibri"/>
                <a:cs typeface="Calibri"/>
              </a:rPr>
              <a:t>P</a:t>
            </a:r>
            <a:r>
              <a:rPr sz="1000" dirty="0">
                <a:latin typeface="Calibri"/>
                <a:cs typeface="Calibri"/>
              </a:rPr>
              <a:t> </a:t>
            </a:r>
            <a:r>
              <a:rPr sz="1000" spc="-5" dirty="0">
                <a:latin typeface="Calibri"/>
                <a:cs typeface="Calibri"/>
              </a:rPr>
              <a:t>5</a:t>
            </a:r>
            <a:r>
              <a:rPr sz="1000" dirty="0">
                <a:latin typeface="Calibri"/>
                <a:cs typeface="Calibri"/>
              </a:rPr>
              <a:t>0</a:t>
            </a:r>
            <a:r>
              <a:rPr sz="1000" spc="-5" dirty="0">
                <a:latin typeface="Calibri"/>
                <a:cs typeface="Calibri"/>
              </a:rPr>
              <a:t>0 </a:t>
            </a:r>
            <a:r>
              <a:rPr sz="1000" spc="-15" dirty="0">
                <a:latin typeface="Calibri"/>
                <a:cs typeface="Calibri"/>
              </a:rPr>
              <a:t>E</a:t>
            </a:r>
            <a:r>
              <a:rPr sz="1000" spc="-10" dirty="0">
                <a:latin typeface="Calibri"/>
                <a:cs typeface="Calibri"/>
              </a:rPr>
              <a:t>&amp;S</a:t>
            </a:r>
            <a:r>
              <a:rPr sz="1000" spc="-5" dirty="0">
                <a:latin typeface="Calibri"/>
                <a:cs typeface="Calibri"/>
              </a:rPr>
              <a:t> R</a:t>
            </a:r>
            <a:r>
              <a:rPr sz="1000" spc="-10" dirty="0">
                <a:latin typeface="Calibri"/>
                <a:cs typeface="Calibri"/>
              </a:rPr>
              <a:t>e</a:t>
            </a:r>
            <a:r>
              <a:rPr sz="1000" spc="-5" dirty="0">
                <a:latin typeface="Calibri"/>
                <a:cs typeface="Calibri"/>
              </a:rPr>
              <a:t>s</a:t>
            </a:r>
            <a:r>
              <a:rPr sz="1000" spc="-20" dirty="0">
                <a:latin typeface="Calibri"/>
                <a:cs typeface="Calibri"/>
              </a:rPr>
              <a:t>p</a:t>
            </a:r>
            <a:r>
              <a:rPr sz="1000" spc="-15" dirty="0">
                <a:latin typeface="Calibri"/>
                <a:cs typeface="Calibri"/>
              </a:rPr>
              <a:t>o</a:t>
            </a:r>
            <a:r>
              <a:rPr sz="1000" spc="-5" dirty="0">
                <a:latin typeface="Calibri"/>
                <a:cs typeface="Calibri"/>
              </a:rPr>
              <a:t>nsible</a:t>
            </a:r>
            <a:r>
              <a:rPr sz="1000" spc="-10" dirty="0">
                <a:latin typeface="Calibri"/>
                <a:cs typeface="Calibri"/>
              </a:rPr>
              <a:t> </a:t>
            </a:r>
            <a:r>
              <a:rPr sz="1000" spc="-5" dirty="0">
                <a:latin typeface="Calibri"/>
                <a:cs typeface="Calibri"/>
              </a:rPr>
              <a:t>In</a:t>
            </a:r>
            <a:r>
              <a:rPr sz="1000" spc="-10" dirty="0">
                <a:latin typeface="Calibri"/>
                <a:cs typeface="Calibri"/>
              </a:rPr>
              <a:t>de</a:t>
            </a:r>
            <a:r>
              <a:rPr sz="1000" spc="-5" dirty="0">
                <a:latin typeface="Calibri"/>
                <a:cs typeface="Calibri"/>
              </a:rPr>
              <a:t>x </a:t>
            </a:r>
            <a:r>
              <a:rPr sz="1000" spc="-10" dirty="0">
                <a:latin typeface="Calibri"/>
                <a:cs typeface="Calibri"/>
              </a:rPr>
              <a:t>(</a:t>
            </a:r>
            <a:r>
              <a:rPr sz="1000" spc="-5" dirty="0">
                <a:latin typeface="Calibri"/>
                <a:cs typeface="Calibri"/>
              </a:rPr>
              <a:t>TR)</a:t>
            </a:r>
            <a:endParaRPr sz="1000">
              <a:latin typeface="Calibri"/>
              <a:cs typeface="Calibri"/>
            </a:endParaRPr>
          </a:p>
          <a:p>
            <a:pPr marR="4891405" algn="ctr">
              <a:lnSpc>
                <a:spcPct val="100000"/>
              </a:lnSpc>
              <a:spcBef>
                <a:spcPts val="810"/>
              </a:spcBef>
            </a:pPr>
            <a:r>
              <a:rPr sz="1000" spc="-5" dirty="0">
                <a:latin typeface="Calibri"/>
                <a:cs typeface="Calibri"/>
              </a:rPr>
              <a:t>2</a:t>
            </a:r>
            <a:r>
              <a:rPr sz="1000" dirty="0">
                <a:latin typeface="Calibri"/>
                <a:cs typeface="Calibri"/>
              </a:rPr>
              <a:t>2</a:t>
            </a:r>
            <a:r>
              <a:rPr sz="1000" spc="-5" dirty="0">
                <a:latin typeface="Calibri"/>
                <a:cs typeface="Calibri"/>
              </a:rPr>
              <a:t>0</a:t>
            </a:r>
            <a:endParaRPr sz="1000">
              <a:latin typeface="Calibri"/>
              <a:cs typeface="Calibri"/>
            </a:endParaRPr>
          </a:p>
          <a:p>
            <a:pPr marR="4891405" algn="ctr">
              <a:lnSpc>
                <a:spcPct val="100000"/>
              </a:lnSpc>
              <a:spcBef>
                <a:spcPts val="620"/>
              </a:spcBef>
            </a:pPr>
            <a:r>
              <a:rPr sz="1000" spc="-5" dirty="0">
                <a:latin typeface="Calibri"/>
                <a:cs typeface="Calibri"/>
              </a:rPr>
              <a:t>2</a:t>
            </a:r>
            <a:r>
              <a:rPr sz="1000" dirty="0">
                <a:latin typeface="Calibri"/>
                <a:cs typeface="Calibri"/>
              </a:rPr>
              <a:t>0</a:t>
            </a:r>
            <a:r>
              <a:rPr sz="1000" spc="-5" dirty="0">
                <a:latin typeface="Calibri"/>
                <a:cs typeface="Calibri"/>
              </a:rPr>
              <a:t>0</a:t>
            </a:r>
            <a:endParaRPr sz="1000">
              <a:latin typeface="Calibri"/>
              <a:cs typeface="Calibri"/>
            </a:endParaRPr>
          </a:p>
          <a:p>
            <a:pPr marR="4891405" algn="ctr">
              <a:lnSpc>
                <a:spcPct val="100000"/>
              </a:lnSpc>
              <a:spcBef>
                <a:spcPts val="620"/>
              </a:spcBef>
            </a:pPr>
            <a:r>
              <a:rPr sz="1000" spc="-5" dirty="0">
                <a:latin typeface="Calibri"/>
                <a:cs typeface="Calibri"/>
              </a:rPr>
              <a:t>1</a:t>
            </a:r>
            <a:r>
              <a:rPr sz="1000" dirty="0">
                <a:latin typeface="Calibri"/>
                <a:cs typeface="Calibri"/>
              </a:rPr>
              <a:t>8</a:t>
            </a:r>
            <a:r>
              <a:rPr sz="1000" spc="-5" dirty="0">
                <a:latin typeface="Calibri"/>
                <a:cs typeface="Calibri"/>
              </a:rPr>
              <a:t>0</a:t>
            </a:r>
            <a:endParaRPr sz="1000">
              <a:latin typeface="Calibri"/>
              <a:cs typeface="Calibri"/>
            </a:endParaRPr>
          </a:p>
          <a:p>
            <a:pPr marR="4891405" algn="ctr">
              <a:lnSpc>
                <a:spcPct val="100000"/>
              </a:lnSpc>
              <a:spcBef>
                <a:spcPts val="620"/>
              </a:spcBef>
            </a:pPr>
            <a:r>
              <a:rPr sz="1000" spc="-5" dirty="0">
                <a:latin typeface="Calibri"/>
                <a:cs typeface="Calibri"/>
              </a:rPr>
              <a:t>1</a:t>
            </a:r>
            <a:r>
              <a:rPr sz="1000" dirty="0">
                <a:latin typeface="Calibri"/>
                <a:cs typeface="Calibri"/>
              </a:rPr>
              <a:t>6</a:t>
            </a:r>
            <a:r>
              <a:rPr sz="1000" spc="-5" dirty="0">
                <a:latin typeface="Calibri"/>
                <a:cs typeface="Calibri"/>
              </a:rPr>
              <a:t>0</a:t>
            </a:r>
            <a:endParaRPr sz="1000">
              <a:latin typeface="Calibri"/>
              <a:cs typeface="Calibri"/>
            </a:endParaRPr>
          </a:p>
          <a:p>
            <a:pPr marR="4891405" algn="ctr">
              <a:lnSpc>
                <a:spcPct val="100000"/>
              </a:lnSpc>
              <a:spcBef>
                <a:spcPts val="620"/>
              </a:spcBef>
            </a:pPr>
            <a:r>
              <a:rPr sz="1000" spc="-5" dirty="0">
                <a:latin typeface="Calibri"/>
                <a:cs typeface="Calibri"/>
              </a:rPr>
              <a:t>1</a:t>
            </a:r>
            <a:r>
              <a:rPr sz="1000" dirty="0">
                <a:latin typeface="Calibri"/>
                <a:cs typeface="Calibri"/>
              </a:rPr>
              <a:t>4</a:t>
            </a:r>
            <a:r>
              <a:rPr sz="1000" spc="-5" dirty="0">
                <a:latin typeface="Calibri"/>
                <a:cs typeface="Calibri"/>
              </a:rPr>
              <a:t>0</a:t>
            </a:r>
            <a:endParaRPr sz="1000">
              <a:latin typeface="Calibri"/>
              <a:cs typeface="Calibri"/>
            </a:endParaRPr>
          </a:p>
          <a:p>
            <a:pPr marR="4891405" algn="ctr">
              <a:lnSpc>
                <a:spcPct val="100000"/>
              </a:lnSpc>
              <a:spcBef>
                <a:spcPts val="615"/>
              </a:spcBef>
            </a:pPr>
            <a:r>
              <a:rPr sz="1000" spc="-5" dirty="0">
                <a:latin typeface="Calibri"/>
                <a:cs typeface="Calibri"/>
              </a:rPr>
              <a:t>1</a:t>
            </a:r>
            <a:r>
              <a:rPr sz="1000" dirty="0">
                <a:latin typeface="Calibri"/>
                <a:cs typeface="Calibri"/>
              </a:rPr>
              <a:t>2</a:t>
            </a:r>
            <a:r>
              <a:rPr sz="1000" spc="-5" dirty="0">
                <a:latin typeface="Calibri"/>
                <a:cs typeface="Calibri"/>
              </a:rPr>
              <a:t>0</a:t>
            </a:r>
            <a:endParaRPr sz="1000">
              <a:latin typeface="Calibri"/>
              <a:cs typeface="Calibri"/>
            </a:endParaRPr>
          </a:p>
          <a:p>
            <a:pPr marR="4891405" algn="ctr">
              <a:lnSpc>
                <a:spcPct val="100000"/>
              </a:lnSpc>
              <a:spcBef>
                <a:spcPts val="620"/>
              </a:spcBef>
            </a:pPr>
            <a:r>
              <a:rPr sz="1000" spc="-5" dirty="0">
                <a:latin typeface="Calibri"/>
                <a:cs typeface="Calibri"/>
              </a:rPr>
              <a:t>1</a:t>
            </a:r>
            <a:r>
              <a:rPr sz="1000" dirty="0">
                <a:latin typeface="Calibri"/>
                <a:cs typeface="Calibri"/>
              </a:rPr>
              <a:t>0</a:t>
            </a:r>
            <a:r>
              <a:rPr sz="1000" spc="-5" dirty="0">
                <a:latin typeface="Calibri"/>
                <a:cs typeface="Calibri"/>
              </a:rPr>
              <a:t>0</a:t>
            </a:r>
            <a:endParaRPr sz="1000">
              <a:latin typeface="Calibri"/>
              <a:cs typeface="Calibri"/>
            </a:endParaRPr>
          </a:p>
          <a:p>
            <a:pPr marR="4827905" algn="ctr">
              <a:lnSpc>
                <a:spcPct val="100000"/>
              </a:lnSpc>
              <a:spcBef>
                <a:spcPts val="620"/>
              </a:spcBef>
            </a:pPr>
            <a:r>
              <a:rPr sz="1000" spc="-10" dirty="0">
                <a:latin typeface="Calibri"/>
                <a:cs typeface="Calibri"/>
              </a:rPr>
              <a:t>80</a:t>
            </a:r>
            <a:endParaRPr sz="1000">
              <a:latin typeface="Calibri"/>
              <a:cs typeface="Calibri"/>
            </a:endParaRPr>
          </a:p>
        </p:txBody>
      </p:sp>
      <p:sp>
        <p:nvSpPr>
          <p:cNvPr id="27" name="object 27"/>
          <p:cNvSpPr/>
          <p:nvPr/>
        </p:nvSpPr>
        <p:spPr>
          <a:xfrm>
            <a:off x="737616" y="4306823"/>
            <a:ext cx="4646930" cy="1163320"/>
          </a:xfrm>
          <a:custGeom>
            <a:avLst/>
            <a:gdLst/>
            <a:ahLst/>
            <a:cxnLst/>
            <a:rect l="l" t="t" r="r" b="b"/>
            <a:pathLst>
              <a:path w="4646930" h="1163320">
                <a:moveTo>
                  <a:pt x="0" y="1162812"/>
                </a:moveTo>
                <a:lnTo>
                  <a:pt x="76200" y="1110995"/>
                </a:lnTo>
                <a:lnTo>
                  <a:pt x="153924" y="1062228"/>
                </a:lnTo>
                <a:lnTo>
                  <a:pt x="231647" y="1005839"/>
                </a:lnTo>
                <a:lnTo>
                  <a:pt x="309372" y="1014984"/>
                </a:lnTo>
                <a:lnTo>
                  <a:pt x="387096" y="1086612"/>
                </a:lnTo>
                <a:lnTo>
                  <a:pt x="464820" y="1040891"/>
                </a:lnTo>
                <a:lnTo>
                  <a:pt x="541020" y="1022604"/>
                </a:lnTo>
                <a:lnTo>
                  <a:pt x="618744" y="989076"/>
                </a:lnTo>
                <a:lnTo>
                  <a:pt x="696468" y="955547"/>
                </a:lnTo>
                <a:lnTo>
                  <a:pt x="774192" y="978407"/>
                </a:lnTo>
                <a:lnTo>
                  <a:pt x="851916" y="972312"/>
                </a:lnTo>
                <a:lnTo>
                  <a:pt x="928116" y="963167"/>
                </a:lnTo>
                <a:lnTo>
                  <a:pt x="1005840" y="897636"/>
                </a:lnTo>
                <a:lnTo>
                  <a:pt x="1083564" y="876300"/>
                </a:lnTo>
                <a:lnTo>
                  <a:pt x="1161288" y="819912"/>
                </a:lnTo>
                <a:lnTo>
                  <a:pt x="1239011" y="787907"/>
                </a:lnTo>
                <a:lnTo>
                  <a:pt x="1316736" y="760476"/>
                </a:lnTo>
                <a:lnTo>
                  <a:pt x="1392936" y="778763"/>
                </a:lnTo>
                <a:lnTo>
                  <a:pt x="1470660" y="693419"/>
                </a:lnTo>
                <a:lnTo>
                  <a:pt x="1548384" y="742188"/>
                </a:lnTo>
                <a:lnTo>
                  <a:pt x="1626108" y="702563"/>
                </a:lnTo>
                <a:lnTo>
                  <a:pt x="1703832" y="630936"/>
                </a:lnTo>
                <a:lnTo>
                  <a:pt x="1781556" y="573024"/>
                </a:lnTo>
                <a:lnTo>
                  <a:pt x="1857756" y="536448"/>
                </a:lnTo>
                <a:lnTo>
                  <a:pt x="1935479" y="598932"/>
                </a:lnTo>
                <a:lnTo>
                  <a:pt x="2013203" y="527303"/>
                </a:lnTo>
                <a:lnTo>
                  <a:pt x="2090927" y="502919"/>
                </a:lnTo>
                <a:lnTo>
                  <a:pt x="2168652" y="496824"/>
                </a:lnTo>
                <a:lnTo>
                  <a:pt x="2244852" y="451103"/>
                </a:lnTo>
                <a:lnTo>
                  <a:pt x="2322576" y="413003"/>
                </a:lnTo>
                <a:lnTo>
                  <a:pt x="2400300" y="440436"/>
                </a:lnTo>
                <a:lnTo>
                  <a:pt x="2478024" y="365759"/>
                </a:lnTo>
                <a:lnTo>
                  <a:pt x="2555748" y="381000"/>
                </a:lnTo>
                <a:lnTo>
                  <a:pt x="2633472" y="324612"/>
                </a:lnTo>
                <a:lnTo>
                  <a:pt x="2709672" y="243839"/>
                </a:lnTo>
                <a:lnTo>
                  <a:pt x="2787396" y="252983"/>
                </a:lnTo>
                <a:lnTo>
                  <a:pt x="2865120" y="324612"/>
                </a:lnTo>
                <a:lnTo>
                  <a:pt x="2942844" y="205739"/>
                </a:lnTo>
                <a:lnTo>
                  <a:pt x="3020568" y="237744"/>
                </a:lnTo>
                <a:lnTo>
                  <a:pt x="3096768" y="216407"/>
                </a:lnTo>
                <a:lnTo>
                  <a:pt x="3174492" y="182880"/>
                </a:lnTo>
                <a:lnTo>
                  <a:pt x="3252216" y="225551"/>
                </a:lnTo>
                <a:lnTo>
                  <a:pt x="3329940" y="182880"/>
                </a:lnTo>
                <a:lnTo>
                  <a:pt x="3407664" y="321563"/>
                </a:lnTo>
                <a:lnTo>
                  <a:pt x="3485388" y="368807"/>
                </a:lnTo>
                <a:lnTo>
                  <a:pt x="3561588" y="213359"/>
                </a:lnTo>
                <a:lnTo>
                  <a:pt x="3639312" y="213359"/>
                </a:lnTo>
                <a:lnTo>
                  <a:pt x="3717036" y="245363"/>
                </a:lnTo>
                <a:lnTo>
                  <a:pt x="3794760" y="348995"/>
                </a:lnTo>
                <a:lnTo>
                  <a:pt x="3872484" y="356615"/>
                </a:lnTo>
                <a:lnTo>
                  <a:pt x="3950208" y="228600"/>
                </a:lnTo>
                <a:lnTo>
                  <a:pt x="4026408" y="230124"/>
                </a:lnTo>
                <a:lnTo>
                  <a:pt x="4104132" y="185927"/>
                </a:lnTo>
                <a:lnTo>
                  <a:pt x="4181856" y="188975"/>
                </a:lnTo>
                <a:lnTo>
                  <a:pt x="4259580" y="92963"/>
                </a:lnTo>
                <a:lnTo>
                  <a:pt x="4337304" y="88392"/>
                </a:lnTo>
                <a:lnTo>
                  <a:pt x="4413504" y="89915"/>
                </a:lnTo>
                <a:lnTo>
                  <a:pt x="4491228" y="132587"/>
                </a:lnTo>
                <a:lnTo>
                  <a:pt x="4568952" y="50292"/>
                </a:lnTo>
                <a:lnTo>
                  <a:pt x="4646676" y="0"/>
                </a:lnTo>
              </a:path>
            </a:pathLst>
          </a:custGeom>
          <a:ln w="27431">
            <a:solidFill>
              <a:srgbClr val="791B25"/>
            </a:solidFill>
          </a:ln>
        </p:spPr>
        <p:txBody>
          <a:bodyPr wrap="square" lIns="0" tIns="0" rIns="0" bIns="0" rtlCol="0"/>
          <a:lstStyle/>
          <a:p>
            <a:endParaRPr/>
          </a:p>
        </p:txBody>
      </p:sp>
      <p:sp>
        <p:nvSpPr>
          <p:cNvPr id="28" name="object 28"/>
          <p:cNvSpPr txBox="1"/>
          <p:nvPr/>
        </p:nvSpPr>
        <p:spPr>
          <a:xfrm>
            <a:off x="543255" y="5796407"/>
            <a:ext cx="387985" cy="152400"/>
          </a:xfrm>
          <a:prstGeom prst="rect">
            <a:avLst/>
          </a:prstGeom>
        </p:spPr>
        <p:txBody>
          <a:bodyPr vert="horz" wrap="square" lIns="0" tIns="0" rIns="0" bIns="0" rtlCol="0">
            <a:spAutoFit/>
          </a:bodyPr>
          <a:lstStyle/>
          <a:p>
            <a:pPr marL="12700">
              <a:lnSpc>
                <a:spcPct val="100000"/>
              </a:lnSpc>
            </a:pPr>
            <a:r>
              <a:rPr sz="1000" spc="-15" dirty="0">
                <a:latin typeface="Calibri"/>
                <a:cs typeface="Calibri"/>
              </a:rPr>
              <a:t>D</a:t>
            </a:r>
            <a:r>
              <a:rPr sz="1000" dirty="0">
                <a:latin typeface="Calibri"/>
                <a:cs typeface="Calibri"/>
              </a:rPr>
              <a:t>e</a:t>
            </a:r>
            <a:r>
              <a:rPr sz="1000" spc="-5" dirty="0">
                <a:latin typeface="Calibri"/>
                <a:cs typeface="Calibri"/>
              </a:rPr>
              <a:t>c</a:t>
            </a:r>
            <a:r>
              <a:rPr sz="1000" spc="-15" dirty="0">
                <a:latin typeface="Calibri"/>
                <a:cs typeface="Calibri"/>
              </a:rPr>
              <a:t>-</a:t>
            </a:r>
            <a:r>
              <a:rPr sz="1000" spc="0" dirty="0">
                <a:latin typeface="Calibri"/>
                <a:cs typeface="Calibri"/>
              </a:rPr>
              <a:t>1</a:t>
            </a:r>
            <a:r>
              <a:rPr sz="1000" spc="-5" dirty="0">
                <a:latin typeface="Calibri"/>
                <a:cs typeface="Calibri"/>
              </a:rPr>
              <a:t>1</a:t>
            </a:r>
            <a:endParaRPr sz="1000">
              <a:latin typeface="Calibri"/>
              <a:cs typeface="Calibri"/>
            </a:endParaRPr>
          </a:p>
        </p:txBody>
      </p:sp>
      <p:sp>
        <p:nvSpPr>
          <p:cNvPr id="29" name="object 29"/>
          <p:cNvSpPr txBox="1"/>
          <p:nvPr/>
        </p:nvSpPr>
        <p:spPr>
          <a:xfrm>
            <a:off x="1472564" y="5796407"/>
            <a:ext cx="387985" cy="152400"/>
          </a:xfrm>
          <a:prstGeom prst="rect">
            <a:avLst/>
          </a:prstGeom>
        </p:spPr>
        <p:txBody>
          <a:bodyPr vert="horz" wrap="square" lIns="0" tIns="0" rIns="0" bIns="0" rtlCol="0">
            <a:spAutoFit/>
          </a:bodyPr>
          <a:lstStyle/>
          <a:p>
            <a:pPr marL="12700">
              <a:lnSpc>
                <a:spcPct val="100000"/>
              </a:lnSpc>
            </a:pPr>
            <a:r>
              <a:rPr sz="1000" spc="-15" dirty="0">
                <a:latin typeface="Calibri"/>
                <a:cs typeface="Calibri"/>
              </a:rPr>
              <a:t>D</a:t>
            </a:r>
            <a:r>
              <a:rPr sz="1000" dirty="0">
                <a:latin typeface="Calibri"/>
                <a:cs typeface="Calibri"/>
              </a:rPr>
              <a:t>e</a:t>
            </a:r>
            <a:r>
              <a:rPr sz="1000" spc="-5" dirty="0">
                <a:latin typeface="Calibri"/>
                <a:cs typeface="Calibri"/>
              </a:rPr>
              <a:t>c</a:t>
            </a:r>
            <a:r>
              <a:rPr sz="1000" spc="-15" dirty="0">
                <a:latin typeface="Calibri"/>
                <a:cs typeface="Calibri"/>
              </a:rPr>
              <a:t>-</a:t>
            </a:r>
            <a:r>
              <a:rPr sz="1000" spc="0" dirty="0">
                <a:latin typeface="Calibri"/>
                <a:cs typeface="Calibri"/>
              </a:rPr>
              <a:t>1</a:t>
            </a:r>
            <a:r>
              <a:rPr sz="1000" spc="-5" dirty="0">
                <a:latin typeface="Calibri"/>
                <a:cs typeface="Calibri"/>
              </a:rPr>
              <a:t>2</a:t>
            </a:r>
            <a:endParaRPr sz="1000">
              <a:latin typeface="Calibri"/>
              <a:cs typeface="Calibri"/>
            </a:endParaRPr>
          </a:p>
        </p:txBody>
      </p:sp>
      <p:sp>
        <p:nvSpPr>
          <p:cNvPr id="30" name="object 30"/>
          <p:cNvSpPr txBox="1"/>
          <p:nvPr/>
        </p:nvSpPr>
        <p:spPr>
          <a:xfrm>
            <a:off x="2402204" y="5796407"/>
            <a:ext cx="387985" cy="152400"/>
          </a:xfrm>
          <a:prstGeom prst="rect">
            <a:avLst/>
          </a:prstGeom>
        </p:spPr>
        <p:txBody>
          <a:bodyPr vert="horz" wrap="square" lIns="0" tIns="0" rIns="0" bIns="0" rtlCol="0">
            <a:spAutoFit/>
          </a:bodyPr>
          <a:lstStyle/>
          <a:p>
            <a:pPr marL="12700">
              <a:lnSpc>
                <a:spcPct val="100000"/>
              </a:lnSpc>
            </a:pPr>
            <a:r>
              <a:rPr sz="1000" spc="-15" dirty="0">
                <a:latin typeface="Calibri"/>
                <a:cs typeface="Calibri"/>
              </a:rPr>
              <a:t>D</a:t>
            </a:r>
            <a:r>
              <a:rPr sz="1000" dirty="0">
                <a:latin typeface="Calibri"/>
                <a:cs typeface="Calibri"/>
              </a:rPr>
              <a:t>e</a:t>
            </a:r>
            <a:r>
              <a:rPr sz="1000" spc="-5" dirty="0">
                <a:latin typeface="Calibri"/>
                <a:cs typeface="Calibri"/>
              </a:rPr>
              <a:t>c</a:t>
            </a:r>
            <a:r>
              <a:rPr sz="1000" spc="-15" dirty="0">
                <a:latin typeface="Calibri"/>
                <a:cs typeface="Calibri"/>
              </a:rPr>
              <a:t>-</a:t>
            </a:r>
            <a:r>
              <a:rPr sz="1000" spc="0" dirty="0">
                <a:latin typeface="Calibri"/>
                <a:cs typeface="Calibri"/>
              </a:rPr>
              <a:t>1</a:t>
            </a:r>
            <a:r>
              <a:rPr sz="1000" spc="-5" dirty="0">
                <a:latin typeface="Calibri"/>
                <a:cs typeface="Calibri"/>
              </a:rPr>
              <a:t>3</a:t>
            </a:r>
            <a:endParaRPr sz="1000">
              <a:latin typeface="Calibri"/>
              <a:cs typeface="Calibri"/>
            </a:endParaRPr>
          </a:p>
        </p:txBody>
      </p:sp>
      <p:sp>
        <p:nvSpPr>
          <p:cNvPr id="31" name="object 31"/>
          <p:cNvSpPr txBox="1"/>
          <p:nvPr/>
        </p:nvSpPr>
        <p:spPr>
          <a:xfrm>
            <a:off x="3331845" y="5796407"/>
            <a:ext cx="387985" cy="152400"/>
          </a:xfrm>
          <a:prstGeom prst="rect">
            <a:avLst/>
          </a:prstGeom>
        </p:spPr>
        <p:txBody>
          <a:bodyPr vert="horz" wrap="square" lIns="0" tIns="0" rIns="0" bIns="0" rtlCol="0">
            <a:spAutoFit/>
          </a:bodyPr>
          <a:lstStyle/>
          <a:p>
            <a:pPr marL="12700">
              <a:lnSpc>
                <a:spcPct val="100000"/>
              </a:lnSpc>
            </a:pPr>
            <a:r>
              <a:rPr sz="1000" spc="-15" dirty="0">
                <a:latin typeface="Calibri"/>
                <a:cs typeface="Calibri"/>
              </a:rPr>
              <a:t>D</a:t>
            </a:r>
            <a:r>
              <a:rPr sz="1000" dirty="0">
                <a:latin typeface="Calibri"/>
                <a:cs typeface="Calibri"/>
              </a:rPr>
              <a:t>e</a:t>
            </a:r>
            <a:r>
              <a:rPr sz="1000" spc="-5" dirty="0">
                <a:latin typeface="Calibri"/>
                <a:cs typeface="Calibri"/>
              </a:rPr>
              <a:t>c</a:t>
            </a:r>
            <a:r>
              <a:rPr sz="1000" spc="-15" dirty="0">
                <a:latin typeface="Calibri"/>
                <a:cs typeface="Calibri"/>
              </a:rPr>
              <a:t>-</a:t>
            </a:r>
            <a:r>
              <a:rPr sz="1000" spc="0" dirty="0">
                <a:latin typeface="Calibri"/>
                <a:cs typeface="Calibri"/>
              </a:rPr>
              <a:t>1</a:t>
            </a:r>
            <a:r>
              <a:rPr sz="1000" spc="-5" dirty="0">
                <a:latin typeface="Calibri"/>
                <a:cs typeface="Calibri"/>
              </a:rPr>
              <a:t>4</a:t>
            </a:r>
            <a:endParaRPr sz="1000">
              <a:latin typeface="Calibri"/>
              <a:cs typeface="Calibri"/>
            </a:endParaRPr>
          </a:p>
        </p:txBody>
      </p:sp>
      <p:sp>
        <p:nvSpPr>
          <p:cNvPr id="32" name="object 32"/>
          <p:cNvSpPr txBox="1"/>
          <p:nvPr/>
        </p:nvSpPr>
        <p:spPr>
          <a:xfrm>
            <a:off x="4261484" y="5796407"/>
            <a:ext cx="387985" cy="152400"/>
          </a:xfrm>
          <a:prstGeom prst="rect">
            <a:avLst/>
          </a:prstGeom>
        </p:spPr>
        <p:txBody>
          <a:bodyPr vert="horz" wrap="square" lIns="0" tIns="0" rIns="0" bIns="0" rtlCol="0">
            <a:spAutoFit/>
          </a:bodyPr>
          <a:lstStyle/>
          <a:p>
            <a:pPr marL="12700">
              <a:lnSpc>
                <a:spcPct val="100000"/>
              </a:lnSpc>
            </a:pPr>
            <a:r>
              <a:rPr sz="1000" spc="-15" dirty="0">
                <a:latin typeface="Calibri"/>
                <a:cs typeface="Calibri"/>
              </a:rPr>
              <a:t>D</a:t>
            </a:r>
            <a:r>
              <a:rPr sz="1000" dirty="0">
                <a:latin typeface="Calibri"/>
                <a:cs typeface="Calibri"/>
              </a:rPr>
              <a:t>e</a:t>
            </a:r>
            <a:r>
              <a:rPr sz="1000" spc="-5" dirty="0">
                <a:latin typeface="Calibri"/>
                <a:cs typeface="Calibri"/>
              </a:rPr>
              <a:t>c</a:t>
            </a:r>
            <a:r>
              <a:rPr sz="1000" spc="-15" dirty="0">
                <a:latin typeface="Calibri"/>
                <a:cs typeface="Calibri"/>
              </a:rPr>
              <a:t>-</a:t>
            </a:r>
            <a:r>
              <a:rPr sz="1000" spc="0" dirty="0">
                <a:latin typeface="Calibri"/>
                <a:cs typeface="Calibri"/>
              </a:rPr>
              <a:t>1</a:t>
            </a:r>
            <a:r>
              <a:rPr sz="1000" spc="-5" dirty="0">
                <a:latin typeface="Calibri"/>
                <a:cs typeface="Calibri"/>
              </a:rPr>
              <a:t>5</a:t>
            </a:r>
            <a:endParaRPr sz="1000">
              <a:latin typeface="Calibri"/>
              <a:cs typeface="Calibri"/>
            </a:endParaRPr>
          </a:p>
        </p:txBody>
      </p:sp>
      <p:sp>
        <p:nvSpPr>
          <p:cNvPr id="33" name="object 33"/>
          <p:cNvSpPr txBox="1"/>
          <p:nvPr/>
        </p:nvSpPr>
        <p:spPr>
          <a:xfrm>
            <a:off x="5191125" y="5796407"/>
            <a:ext cx="387985" cy="152400"/>
          </a:xfrm>
          <a:prstGeom prst="rect">
            <a:avLst/>
          </a:prstGeom>
        </p:spPr>
        <p:txBody>
          <a:bodyPr vert="horz" wrap="square" lIns="0" tIns="0" rIns="0" bIns="0" rtlCol="0">
            <a:spAutoFit/>
          </a:bodyPr>
          <a:lstStyle/>
          <a:p>
            <a:pPr marL="12700">
              <a:lnSpc>
                <a:spcPct val="100000"/>
              </a:lnSpc>
            </a:pPr>
            <a:r>
              <a:rPr sz="1000" spc="-15" dirty="0">
                <a:latin typeface="Calibri"/>
                <a:cs typeface="Calibri"/>
              </a:rPr>
              <a:t>D</a:t>
            </a:r>
            <a:r>
              <a:rPr sz="1000" dirty="0">
                <a:latin typeface="Calibri"/>
                <a:cs typeface="Calibri"/>
              </a:rPr>
              <a:t>e</a:t>
            </a:r>
            <a:r>
              <a:rPr sz="1000" spc="-5" dirty="0">
                <a:latin typeface="Calibri"/>
                <a:cs typeface="Calibri"/>
              </a:rPr>
              <a:t>c</a:t>
            </a:r>
            <a:r>
              <a:rPr sz="1000" spc="-15" dirty="0">
                <a:latin typeface="Calibri"/>
                <a:cs typeface="Calibri"/>
              </a:rPr>
              <a:t>-</a:t>
            </a:r>
            <a:r>
              <a:rPr sz="1000" spc="0" dirty="0">
                <a:latin typeface="Calibri"/>
                <a:cs typeface="Calibri"/>
              </a:rPr>
              <a:t>1</a:t>
            </a:r>
            <a:r>
              <a:rPr sz="1000" spc="-5" dirty="0">
                <a:latin typeface="Calibri"/>
                <a:cs typeface="Calibri"/>
              </a:rPr>
              <a:t>6</a:t>
            </a:r>
            <a:endParaRPr sz="1000">
              <a:latin typeface="Calibri"/>
              <a:cs typeface="Calibri"/>
            </a:endParaRPr>
          </a:p>
        </p:txBody>
      </p:sp>
      <p:sp>
        <p:nvSpPr>
          <p:cNvPr id="34" name="object 34"/>
          <p:cNvSpPr/>
          <p:nvPr/>
        </p:nvSpPr>
        <p:spPr>
          <a:xfrm>
            <a:off x="1296924" y="3826764"/>
            <a:ext cx="243840" cy="0"/>
          </a:xfrm>
          <a:custGeom>
            <a:avLst/>
            <a:gdLst/>
            <a:ahLst/>
            <a:cxnLst/>
            <a:rect l="l" t="t" r="r" b="b"/>
            <a:pathLst>
              <a:path w="243840">
                <a:moveTo>
                  <a:pt x="0" y="0"/>
                </a:moveTo>
                <a:lnTo>
                  <a:pt x="243839" y="0"/>
                </a:lnTo>
              </a:path>
            </a:pathLst>
          </a:custGeom>
          <a:ln w="27432">
            <a:solidFill>
              <a:srgbClr val="393939"/>
            </a:solidFill>
          </a:ln>
        </p:spPr>
        <p:txBody>
          <a:bodyPr wrap="square" lIns="0" tIns="0" rIns="0" bIns="0" rtlCol="0"/>
          <a:lstStyle/>
          <a:p>
            <a:endParaRPr/>
          </a:p>
        </p:txBody>
      </p:sp>
      <p:sp>
        <p:nvSpPr>
          <p:cNvPr id="35" name="object 35"/>
          <p:cNvSpPr/>
          <p:nvPr/>
        </p:nvSpPr>
        <p:spPr>
          <a:xfrm>
            <a:off x="2479548" y="3826764"/>
            <a:ext cx="243840" cy="0"/>
          </a:xfrm>
          <a:custGeom>
            <a:avLst/>
            <a:gdLst/>
            <a:ahLst/>
            <a:cxnLst/>
            <a:rect l="l" t="t" r="r" b="b"/>
            <a:pathLst>
              <a:path w="243839">
                <a:moveTo>
                  <a:pt x="0" y="0"/>
                </a:moveTo>
                <a:lnTo>
                  <a:pt x="243839" y="0"/>
                </a:lnTo>
              </a:path>
            </a:pathLst>
          </a:custGeom>
          <a:ln w="27432">
            <a:solidFill>
              <a:srgbClr val="791B25"/>
            </a:solidFill>
          </a:ln>
        </p:spPr>
        <p:txBody>
          <a:bodyPr wrap="square" lIns="0" tIns="0" rIns="0" bIns="0" rtlCol="0"/>
          <a:lstStyle/>
          <a:p>
            <a:endParaRPr/>
          </a:p>
        </p:txBody>
      </p:sp>
      <p:sp>
        <p:nvSpPr>
          <p:cNvPr id="36" name="object 36"/>
          <p:cNvSpPr txBox="1"/>
          <p:nvPr/>
        </p:nvSpPr>
        <p:spPr>
          <a:xfrm>
            <a:off x="8817356" y="6334369"/>
            <a:ext cx="165735" cy="152400"/>
          </a:xfrm>
          <a:prstGeom prst="rect">
            <a:avLst/>
          </a:prstGeom>
        </p:spPr>
        <p:txBody>
          <a:bodyPr vert="horz" wrap="square" lIns="0" tIns="0" rIns="0" bIns="0" rtlCol="0">
            <a:spAutoFit/>
          </a:bodyPr>
          <a:lstStyle/>
          <a:p>
            <a:pPr marL="12700">
              <a:lnSpc>
                <a:spcPct val="100000"/>
              </a:lnSpc>
            </a:pPr>
            <a:r>
              <a:rPr sz="1000" spc="-15" dirty="0">
                <a:latin typeface="Arial"/>
                <a:cs typeface="Arial"/>
              </a:rPr>
              <a:t>28</a:t>
            </a:r>
            <a:endParaRPr sz="1000">
              <a:latin typeface="Arial"/>
              <a:cs typeface="Arial"/>
            </a:endParaRPr>
          </a:p>
        </p:txBody>
      </p:sp>
      <p:sp>
        <p:nvSpPr>
          <p:cNvPr id="37" name="object 37"/>
          <p:cNvSpPr txBox="1"/>
          <p:nvPr/>
        </p:nvSpPr>
        <p:spPr>
          <a:xfrm>
            <a:off x="1816354" y="6506223"/>
            <a:ext cx="6849109" cy="250190"/>
          </a:xfrm>
          <a:prstGeom prst="rect">
            <a:avLst/>
          </a:prstGeom>
        </p:spPr>
        <p:txBody>
          <a:bodyPr vert="horz" wrap="square" lIns="0" tIns="0" rIns="0" bIns="0" rtlCol="0">
            <a:spAutoFit/>
          </a:bodyPr>
          <a:lstStyle/>
          <a:p>
            <a:pPr marL="12700" marR="5080">
              <a:lnSpc>
                <a:spcPct val="100000"/>
              </a:lnSpc>
            </a:pPr>
            <a:r>
              <a:rPr sz="800" dirty="0">
                <a:latin typeface="Arial"/>
                <a:cs typeface="Arial"/>
              </a:rPr>
              <a:t>inf</a:t>
            </a:r>
            <a:r>
              <a:rPr sz="800" spc="-5" dirty="0">
                <a:latin typeface="Arial"/>
                <a:cs typeface="Arial"/>
              </a:rPr>
              <a:t>o</a:t>
            </a:r>
            <a:r>
              <a:rPr sz="800" spc="-20" dirty="0">
                <a:latin typeface="Arial"/>
                <a:cs typeface="Arial"/>
              </a:rPr>
              <a:t>r</a:t>
            </a:r>
            <a:r>
              <a:rPr sz="800" spc="10" dirty="0">
                <a:latin typeface="Arial"/>
                <a:cs typeface="Arial"/>
              </a:rPr>
              <a:t>m</a:t>
            </a:r>
            <a:r>
              <a:rPr sz="800" spc="-5" dirty="0">
                <a:latin typeface="Arial"/>
                <a:cs typeface="Arial"/>
              </a:rPr>
              <a:t>a</a:t>
            </a:r>
            <a:r>
              <a:rPr sz="800" dirty="0">
                <a:latin typeface="Arial"/>
                <a:cs typeface="Arial"/>
              </a:rPr>
              <a:t>tion </a:t>
            </a:r>
            <a:r>
              <a:rPr sz="800" spc="-40" dirty="0">
                <a:latin typeface="Arial"/>
                <a:cs typeface="Arial"/>
              </a:rPr>
              <a:t> </a:t>
            </a:r>
            <a:r>
              <a:rPr sz="800" spc="-5" dirty="0">
                <a:latin typeface="Arial"/>
                <a:cs typeface="Arial"/>
              </a:rPr>
              <a:t>rega</a:t>
            </a:r>
            <a:r>
              <a:rPr sz="800" spc="5" dirty="0">
                <a:latin typeface="Arial"/>
                <a:cs typeface="Arial"/>
              </a:rPr>
              <a:t>r</a:t>
            </a:r>
            <a:r>
              <a:rPr sz="800" spc="-5" dirty="0">
                <a:latin typeface="Arial"/>
                <a:cs typeface="Arial"/>
              </a:rPr>
              <a:t>d</a:t>
            </a:r>
            <a:r>
              <a:rPr sz="800" dirty="0">
                <a:latin typeface="Arial"/>
                <a:cs typeface="Arial"/>
              </a:rPr>
              <a:t>ing </a:t>
            </a:r>
            <a:r>
              <a:rPr sz="800" spc="-40" dirty="0">
                <a:latin typeface="Arial"/>
                <a:cs typeface="Arial"/>
              </a:rPr>
              <a:t> </a:t>
            </a:r>
            <a:r>
              <a:rPr sz="800" dirty="0">
                <a:latin typeface="Arial"/>
                <a:cs typeface="Arial"/>
              </a:rPr>
              <a:t>t</a:t>
            </a:r>
            <a:r>
              <a:rPr sz="800" spc="5" dirty="0">
                <a:latin typeface="Arial"/>
                <a:cs typeface="Arial"/>
              </a:rPr>
              <a:t>h</a:t>
            </a:r>
            <a:r>
              <a:rPr sz="800" dirty="0">
                <a:latin typeface="Arial"/>
                <a:cs typeface="Arial"/>
              </a:rPr>
              <a:t>e </a:t>
            </a:r>
            <a:r>
              <a:rPr sz="800" spc="-40" dirty="0">
                <a:latin typeface="Arial"/>
                <a:cs typeface="Arial"/>
              </a:rPr>
              <a:t> </a:t>
            </a:r>
            <a:r>
              <a:rPr sz="800" dirty="0">
                <a:latin typeface="Arial"/>
                <a:cs typeface="Arial"/>
              </a:rPr>
              <a:t>in</a:t>
            </a:r>
            <a:r>
              <a:rPr sz="800" spc="5" dirty="0">
                <a:latin typeface="Arial"/>
                <a:cs typeface="Arial"/>
              </a:rPr>
              <a:t>h</a:t>
            </a:r>
            <a:r>
              <a:rPr sz="800" spc="-5" dirty="0">
                <a:latin typeface="Arial"/>
                <a:cs typeface="Arial"/>
              </a:rPr>
              <a:t>er</a:t>
            </a:r>
            <a:r>
              <a:rPr sz="800" spc="5" dirty="0">
                <a:latin typeface="Arial"/>
                <a:cs typeface="Arial"/>
              </a:rPr>
              <a:t>e</a:t>
            </a:r>
            <a:r>
              <a:rPr sz="800" spc="-5" dirty="0">
                <a:latin typeface="Arial"/>
                <a:cs typeface="Arial"/>
              </a:rPr>
              <a:t>n</a:t>
            </a:r>
            <a:r>
              <a:rPr sz="800" dirty="0">
                <a:latin typeface="Arial"/>
                <a:cs typeface="Arial"/>
              </a:rPr>
              <a:t>t </a:t>
            </a:r>
            <a:r>
              <a:rPr sz="800" spc="-30" dirty="0">
                <a:latin typeface="Arial"/>
                <a:cs typeface="Arial"/>
              </a:rPr>
              <a:t> </a:t>
            </a:r>
            <a:r>
              <a:rPr sz="800" dirty="0">
                <a:latin typeface="Arial"/>
                <a:cs typeface="Arial"/>
              </a:rPr>
              <a:t>l</a:t>
            </a:r>
            <a:r>
              <a:rPr sz="800" spc="-10" dirty="0">
                <a:latin typeface="Arial"/>
                <a:cs typeface="Arial"/>
              </a:rPr>
              <a:t>i</a:t>
            </a:r>
            <a:r>
              <a:rPr sz="800" dirty="0">
                <a:latin typeface="Arial"/>
                <a:cs typeface="Arial"/>
              </a:rPr>
              <a:t>mit</a:t>
            </a:r>
            <a:r>
              <a:rPr sz="800" spc="-5" dirty="0">
                <a:latin typeface="Arial"/>
                <a:cs typeface="Arial"/>
              </a:rPr>
              <a:t>a</a:t>
            </a:r>
            <a:r>
              <a:rPr sz="800" spc="-10" dirty="0">
                <a:latin typeface="Arial"/>
                <a:cs typeface="Arial"/>
              </a:rPr>
              <a:t>t</a:t>
            </a:r>
            <a:r>
              <a:rPr sz="800" dirty="0">
                <a:latin typeface="Arial"/>
                <a:cs typeface="Arial"/>
              </a:rPr>
              <a:t>io</a:t>
            </a:r>
            <a:r>
              <a:rPr sz="800" spc="-5" dirty="0">
                <a:latin typeface="Arial"/>
                <a:cs typeface="Arial"/>
              </a:rPr>
              <a:t>n</a:t>
            </a:r>
            <a:r>
              <a:rPr sz="800" dirty="0">
                <a:latin typeface="Arial"/>
                <a:cs typeface="Arial"/>
              </a:rPr>
              <a:t>s </a:t>
            </a:r>
            <a:r>
              <a:rPr sz="800" spc="-30" dirty="0">
                <a:latin typeface="Arial"/>
                <a:cs typeface="Arial"/>
              </a:rPr>
              <a:t> </a:t>
            </a:r>
            <a:r>
              <a:rPr sz="800" spc="-5" dirty="0">
                <a:latin typeface="Arial"/>
                <a:cs typeface="Arial"/>
              </a:rPr>
              <a:t>a</a:t>
            </a:r>
            <a:r>
              <a:rPr sz="800" dirty="0">
                <a:latin typeface="Arial"/>
                <a:cs typeface="Arial"/>
              </a:rPr>
              <a:t>ss</a:t>
            </a:r>
            <a:r>
              <a:rPr sz="800" spc="-5" dirty="0">
                <a:latin typeface="Arial"/>
                <a:cs typeface="Arial"/>
              </a:rPr>
              <a:t>o</a:t>
            </a:r>
            <a:r>
              <a:rPr sz="800" spc="-10" dirty="0">
                <a:latin typeface="Arial"/>
                <a:cs typeface="Arial"/>
              </a:rPr>
              <a:t>c</a:t>
            </a:r>
            <a:r>
              <a:rPr sz="800" dirty="0">
                <a:latin typeface="Arial"/>
                <a:cs typeface="Arial"/>
              </a:rPr>
              <a:t>iat</a:t>
            </a:r>
            <a:r>
              <a:rPr sz="800" spc="-5" dirty="0">
                <a:latin typeface="Arial"/>
                <a:cs typeface="Arial"/>
              </a:rPr>
              <a:t>e</a:t>
            </a:r>
            <a:r>
              <a:rPr sz="800" dirty="0">
                <a:latin typeface="Arial"/>
                <a:cs typeface="Arial"/>
              </a:rPr>
              <a:t>d </a:t>
            </a:r>
            <a:r>
              <a:rPr sz="800" spc="-40" dirty="0">
                <a:latin typeface="Arial"/>
                <a:cs typeface="Arial"/>
              </a:rPr>
              <a:t> </a:t>
            </a:r>
            <a:r>
              <a:rPr sz="800" spc="-20" dirty="0">
                <a:latin typeface="Arial"/>
                <a:cs typeface="Arial"/>
              </a:rPr>
              <a:t>w</a:t>
            </a:r>
            <a:r>
              <a:rPr sz="800" dirty="0">
                <a:latin typeface="Arial"/>
                <a:cs typeface="Arial"/>
              </a:rPr>
              <a:t>ith </a:t>
            </a:r>
            <a:r>
              <a:rPr sz="800" spc="-40" dirty="0">
                <a:latin typeface="Arial"/>
                <a:cs typeface="Arial"/>
              </a:rPr>
              <a:t> </a:t>
            </a:r>
            <a:r>
              <a:rPr sz="800" spc="5" dirty="0">
                <a:latin typeface="Arial"/>
                <a:cs typeface="Arial"/>
              </a:rPr>
              <a:t>ba</a:t>
            </a:r>
            <a:r>
              <a:rPr sz="800" dirty="0">
                <a:latin typeface="Arial"/>
                <a:cs typeface="Arial"/>
              </a:rPr>
              <a:t>c</a:t>
            </a:r>
            <a:r>
              <a:rPr sz="800" spc="5" dirty="0">
                <a:latin typeface="Arial"/>
                <a:cs typeface="Arial"/>
              </a:rPr>
              <a:t>k</a:t>
            </a:r>
            <a:r>
              <a:rPr sz="800" spc="-20" dirty="0">
                <a:latin typeface="Arial"/>
                <a:cs typeface="Arial"/>
              </a:rPr>
              <a:t>-</a:t>
            </a:r>
            <a:r>
              <a:rPr sz="800" dirty="0">
                <a:latin typeface="Arial"/>
                <a:cs typeface="Arial"/>
              </a:rPr>
              <a:t>t</a:t>
            </a:r>
            <a:r>
              <a:rPr sz="800" spc="-5" dirty="0">
                <a:latin typeface="Arial"/>
                <a:cs typeface="Arial"/>
              </a:rPr>
              <a:t>e</a:t>
            </a:r>
            <a:r>
              <a:rPr sz="800" dirty="0">
                <a:latin typeface="Arial"/>
                <a:cs typeface="Arial"/>
              </a:rPr>
              <a:t>st</a:t>
            </a:r>
            <a:r>
              <a:rPr sz="800" spc="-5" dirty="0">
                <a:latin typeface="Arial"/>
                <a:cs typeface="Arial"/>
              </a:rPr>
              <a:t>e</a:t>
            </a:r>
            <a:r>
              <a:rPr sz="800" dirty="0">
                <a:latin typeface="Arial"/>
                <a:cs typeface="Arial"/>
              </a:rPr>
              <a:t>d </a:t>
            </a:r>
            <a:r>
              <a:rPr sz="800" spc="-40" dirty="0">
                <a:latin typeface="Arial"/>
                <a:cs typeface="Arial"/>
              </a:rPr>
              <a:t> </a:t>
            </a:r>
            <a:r>
              <a:rPr sz="800" spc="-5" dirty="0">
                <a:latin typeface="Arial"/>
                <a:cs typeface="Arial"/>
              </a:rPr>
              <a:t>per</a:t>
            </a:r>
            <a:r>
              <a:rPr sz="800" dirty="0">
                <a:latin typeface="Arial"/>
                <a:cs typeface="Arial"/>
              </a:rPr>
              <a:t>f</a:t>
            </a:r>
            <a:r>
              <a:rPr sz="800" spc="-5" dirty="0">
                <a:latin typeface="Arial"/>
                <a:cs typeface="Arial"/>
              </a:rPr>
              <a:t>or</a:t>
            </a:r>
            <a:r>
              <a:rPr sz="800" spc="10" dirty="0">
                <a:latin typeface="Arial"/>
                <a:cs typeface="Arial"/>
              </a:rPr>
              <a:t>m</a:t>
            </a:r>
            <a:r>
              <a:rPr sz="800" spc="-5" dirty="0">
                <a:latin typeface="Arial"/>
                <a:cs typeface="Arial"/>
              </a:rPr>
              <a:t>an</a:t>
            </a:r>
            <a:r>
              <a:rPr sz="800" dirty="0">
                <a:latin typeface="Arial"/>
                <a:cs typeface="Arial"/>
              </a:rPr>
              <a:t>ce. </a:t>
            </a:r>
            <a:r>
              <a:rPr sz="800" spc="-35" dirty="0">
                <a:latin typeface="Arial"/>
                <a:cs typeface="Arial"/>
              </a:rPr>
              <a:t> </a:t>
            </a:r>
            <a:r>
              <a:rPr sz="800" dirty="0">
                <a:latin typeface="Arial"/>
                <a:cs typeface="Arial"/>
              </a:rPr>
              <a:t>P</a:t>
            </a:r>
            <a:r>
              <a:rPr sz="800" spc="-5" dirty="0">
                <a:latin typeface="Arial"/>
                <a:cs typeface="Arial"/>
              </a:rPr>
              <a:t>e</a:t>
            </a:r>
            <a:r>
              <a:rPr sz="800" spc="-20" dirty="0">
                <a:latin typeface="Arial"/>
                <a:cs typeface="Arial"/>
              </a:rPr>
              <a:t>r</a:t>
            </a:r>
            <a:r>
              <a:rPr sz="800" dirty="0">
                <a:latin typeface="Arial"/>
                <a:cs typeface="Arial"/>
              </a:rPr>
              <a:t>m</a:t>
            </a:r>
            <a:r>
              <a:rPr sz="800" spc="-10" dirty="0">
                <a:latin typeface="Arial"/>
                <a:cs typeface="Arial"/>
              </a:rPr>
              <a:t>i</a:t>
            </a:r>
            <a:r>
              <a:rPr sz="800" dirty="0">
                <a:latin typeface="Arial"/>
                <a:cs typeface="Arial"/>
              </a:rPr>
              <a:t>s</a:t>
            </a:r>
            <a:r>
              <a:rPr sz="800" spc="-10" dirty="0">
                <a:latin typeface="Arial"/>
                <a:cs typeface="Arial"/>
              </a:rPr>
              <a:t>s</a:t>
            </a:r>
            <a:r>
              <a:rPr sz="800" spc="-15" dirty="0">
                <a:latin typeface="Arial"/>
                <a:cs typeface="Arial"/>
              </a:rPr>
              <a:t>i</a:t>
            </a:r>
            <a:r>
              <a:rPr sz="800" spc="-5" dirty="0">
                <a:latin typeface="Arial"/>
                <a:cs typeface="Arial"/>
              </a:rPr>
              <a:t>o</a:t>
            </a:r>
            <a:r>
              <a:rPr sz="800" dirty="0">
                <a:latin typeface="Arial"/>
                <a:cs typeface="Arial"/>
              </a:rPr>
              <a:t>n </a:t>
            </a:r>
            <a:r>
              <a:rPr sz="800" spc="-35" dirty="0">
                <a:latin typeface="Arial"/>
                <a:cs typeface="Arial"/>
              </a:rPr>
              <a:t> </a:t>
            </a:r>
            <a:r>
              <a:rPr sz="800" dirty="0">
                <a:latin typeface="Arial"/>
                <a:cs typeface="Arial"/>
              </a:rPr>
              <a:t>to </a:t>
            </a:r>
            <a:r>
              <a:rPr sz="800" spc="-40" dirty="0">
                <a:latin typeface="Arial"/>
                <a:cs typeface="Arial"/>
              </a:rPr>
              <a:t> </a:t>
            </a:r>
            <a:r>
              <a:rPr sz="800" spc="-5" dirty="0">
                <a:latin typeface="Arial"/>
                <a:cs typeface="Arial"/>
              </a:rPr>
              <a:t>r</a:t>
            </a:r>
            <a:r>
              <a:rPr sz="800" spc="5" dirty="0">
                <a:latin typeface="Arial"/>
                <a:cs typeface="Arial"/>
              </a:rPr>
              <a:t>e</a:t>
            </a:r>
            <a:r>
              <a:rPr sz="800" spc="-5" dirty="0">
                <a:latin typeface="Arial"/>
                <a:cs typeface="Arial"/>
              </a:rPr>
              <a:t>pr</a:t>
            </a:r>
            <a:r>
              <a:rPr sz="800" dirty="0">
                <a:latin typeface="Arial"/>
                <a:cs typeface="Arial"/>
              </a:rPr>
              <a:t>int </a:t>
            </a:r>
            <a:r>
              <a:rPr sz="800" spc="-35" dirty="0">
                <a:latin typeface="Arial"/>
                <a:cs typeface="Arial"/>
              </a:rPr>
              <a:t> </a:t>
            </a:r>
            <a:r>
              <a:rPr sz="800" spc="-5" dirty="0">
                <a:latin typeface="Arial"/>
                <a:cs typeface="Arial"/>
              </a:rPr>
              <a:t>o</a:t>
            </a:r>
            <a:r>
              <a:rPr sz="800" dirty="0">
                <a:latin typeface="Arial"/>
                <a:cs typeface="Arial"/>
              </a:rPr>
              <a:t>r </a:t>
            </a:r>
            <a:r>
              <a:rPr sz="800" spc="-45" dirty="0">
                <a:latin typeface="Arial"/>
                <a:cs typeface="Arial"/>
              </a:rPr>
              <a:t> </a:t>
            </a:r>
            <a:r>
              <a:rPr sz="800" spc="-5" dirty="0">
                <a:latin typeface="Arial"/>
                <a:cs typeface="Arial"/>
              </a:rPr>
              <a:t>d</a:t>
            </a:r>
            <a:r>
              <a:rPr sz="800" dirty="0">
                <a:latin typeface="Arial"/>
                <a:cs typeface="Arial"/>
              </a:rPr>
              <a:t>i</a:t>
            </a:r>
            <a:r>
              <a:rPr sz="800" spc="5" dirty="0">
                <a:latin typeface="Arial"/>
                <a:cs typeface="Arial"/>
              </a:rPr>
              <a:t>s</a:t>
            </a:r>
            <a:r>
              <a:rPr sz="800" dirty="0">
                <a:latin typeface="Arial"/>
                <a:cs typeface="Arial"/>
              </a:rPr>
              <a:t>t</a:t>
            </a:r>
            <a:r>
              <a:rPr sz="800" spc="-5" dirty="0">
                <a:latin typeface="Arial"/>
                <a:cs typeface="Arial"/>
              </a:rPr>
              <a:t>r</a:t>
            </a:r>
            <a:r>
              <a:rPr sz="800" dirty="0">
                <a:latin typeface="Arial"/>
                <a:cs typeface="Arial"/>
              </a:rPr>
              <a:t>ib</a:t>
            </a:r>
            <a:r>
              <a:rPr sz="800" spc="-5" dirty="0">
                <a:latin typeface="Arial"/>
                <a:cs typeface="Arial"/>
              </a:rPr>
              <a:t>u</a:t>
            </a:r>
            <a:r>
              <a:rPr sz="800" dirty="0">
                <a:latin typeface="Arial"/>
                <a:cs typeface="Arial"/>
              </a:rPr>
              <a:t>te </a:t>
            </a:r>
            <a:r>
              <a:rPr sz="800" spc="-40" dirty="0">
                <a:latin typeface="Arial"/>
                <a:cs typeface="Arial"/>
              </a:rPr>
              <a:t> </a:t>
            </a:r>
            <a:r>
              <a:rPr sz="800" spc="-5" dirty="0">
                <a:latin typeface="Arial"/>
                <a:cs typeface="Arial"/>
              </a:rPr>
              <a:t>an</a:t>
            </a:r>
            <a:r>
              <a:rPr sz="800" dirty="0">
                <a:latin typeface="Arial"/>
                <a:cs typeface="Arial"/>
              </a:rPr>
              <a:t>y </a:t>
            </a:r>
            <a:r>
              <a:rPr sz="800" spc="-45" dirty="0">
                <a:latin typeface="Arial"/>
                <a:cs typeface="Arial"/>
              </a:rPr>
              <a:t> </a:t>
            </a:r>
            <a:r>
              <a:rPr sz="800" dirty="0">
                <a:latin typeface="Arial"/>
                <a:cs typeface="Arial"/>
              </a:rPr>
              <a:t>c</a:t>
            </a:r>
            <a:r>
              <a:rPr sz="800" spc="-5" dirty="0">
                <a:latin typeface="Arial"/>
                <a:cs typeface="Arial"/>
              </a:rPr>
              <a:t>on</a:t>
            </a:r>
            <a:r>
              <a:rPr sz="800" dirty="0">
                <a:latin typeface="Arial"/>
                <a:cs typeface="Arial"/>
              </a:rPr>
              <a:t>t</a:t>
            </a:r>
            <a:r>
              <a:rPr sz="800" spc="5" dirty="0">
                <a:latin typeface="Arial"/>
                <a:cs typeface="Arial"/>
              </a:rPr>
              <a:t>e</a:t>
            </a:r>
            <a:r>
              <a:rPr sz="800" spc="-5" dirty="0">
                <a:latin typeface="Arial"/>
                <a:cs typeface="Arial"/>
              </a:rPr>
              <a:t>n</a:t>
            </a:r>
            <a:r>
              <a:rPr sz="800" dirty="0">
                <a:latin typeface="Arial"/>
                <a:cs typeface="Arial"/>
              </a:rPr>
              <a:t>t </a:t>
            </a:r>
            <a:r>
              <a:rPr sz="800" spc="-30" dirty="0">
                <a:latin typeface="Arial"/>
                <a:cs typeface="Arial"/>
              </a:rPr>
              <a:t> </a:t>
            </a:r>
            <a:r>
              <a:rPr sz="800" dirty="0">
                <a:latin typeface="Arial"/>
                <a:cs typeface="Arial"/>
              </a:rPr>
              <a:t>f</a:t>
            </a:r>
            <a:r>
              <a:rPr sz="800" spc="-5" dirty="0">
                <a:latin typeface="Arial"/>
                <a:cs typeface="Arial"/>
              </a:rPr>
              <a:t>ro</a:t>
            </a:r>
            <a:r>
              <a:rPr sz="800" dirty="0">
                <a:latin typeface="Arial"/>
                <a:cs typeface="Arial"/>
              </a:rPr>
              <a:t>m </a:t>
            </a:r>
            <a:r>
              <a:rPr sz="800" spc="-35" dirty="0">
                <a:latin typeface="Arial"/>
                <a:cs typeface="Arial"/>
              </a:rPr>
              <a:t> </a:t>
            </a:r>
            <a:r>
              <a:rPr sz="800" dirty="0">
                <a:latin typeface="Arial"/>
                <a:cs typeface="Arial"/>
              </a:rPr>
              <a:t>t</a:t>
            </a:r>
            <a:r>
              <a:rPr sz="800" spc="-5" dirty="0">
                <a:latin typeface="Arial"/>
                <a:cs typeface="Arial"/>
              </a:rPr>
              <a:t>h</a:t>
            </a:r>
            <a:r>
              <a:rPr sz="800" spc="-15" dirty="0">
                <a:latin typeface="Arial"/>
                <a:cs typeface="Arial"/>
              </a:rPr>
              <a:t>i</a:t>
            </a:r>
            <a:r>
              <a:rPr sz="800" dirty="0">
                <a:latin typeface="Arial"/>
                <a:cs typeface="Arial"/>
              </a:rPr>
              <a:t>s </a:t>
            </a:r>
            <a:r>
              <a:rPr sz="800" spc="-5" dirty="0">
                <a:latin typeface="Arial"/>
                <a:cs typeface="Arial"/>
              </a:rPr>
              <a:t>pre</a:t>
            </a:r>
            <a:r>
              <a:rPr sz="800" dirty="0">
                <a:latin typeface="Arial"/>
                <a:cs typeface="Arial"/>
              </a:rPr>
              <a:t>s</a:t>
            </a:r>
            <a:r>
              <a:rPr sz="800" spc="-5" dirty="0">
                <a:latin typeface="Arial"/>
                <a:cs typeface="Arial"/>
              </a:rPr>
              <a:t>en</a:t>
            </a:r>
            <a:r>
              <a:rPr sz="800" dirty="0">
                <a:latin typeface="Arial"/>
                <a:cs typeface="Arial"/>
              </a:rPr>
              <a:t>t</a:t>
            </a:r>
            <a:r>
              <a:rPr sz="800" spc="-5" dirty="0">
                <a:latin typeface="Arial"/>
                <a:cs typeface="Arial"/>
              </a:rPr>
              <a:t>a</a:t>
            </a:r>
            <a:r>
              <a:rPr sz="800" dirty="0">
                <a:latin typeface="Arial"/>
                <a:cs typeface="Arial"/>
              </a:rPr>
              <a:t>tion</a:t>
            </a:r>
            <a:r>
              <a:rPr sz="800" spc="25" dirty="0">
                <a:latin typeface="Arial"/>
                <a:cs typeface="Arial"/>
              </a:rPr>
              <a:t> </a:t>
            </a:r>
            <a:r>
              <a:rPr sz="800" spc="-5" dirty="0">
                <a:latin typeface="Arial"/>
                <a:cs typeface="Arial"/>
              </a:rPr>
              <a:t>requ</a:t>
            </a:r>
            <a:r>
              <a:rPr sz="800" dirty="0">
                <a:latin typeface="Arial"/>
                <a:cs typeface="Arial"/>
              </a:rPr>
              <a:t>ir</a:t>
            </a:r>
            <a:r>
              <a:rPr sz="800" spc="-10" dirty="0">
                <a:latin typeface="Arial"/>
                <a:cs typeface="Arial"/>
              </a:rPr>
              <a:t>e</a:t>
            </a:r>
            <a:r>
              <a:rPr sz="800" dirty="0">
                <a:latin typeface="Arial"/>
                <a:cs typeface="Arial"/>
              </a:rPr>
              <a:t>s</a:t>
            </a:r>
            <a:r>
              <a:rPr sz="800" spc="15" dirty="0">
                <a:latin typeface="Arial"/>
                <a:cs typeface="Arial"/>
              </a:rPr>
              <a:t> </a:t>
            </a:r>
            <a:r>
              <a:rPr sz="800" dirty="0">
                <a:latin typeface="Arial"/>
                <a:cs typeface="Arial"/>
              </a:rPr>
              <a:t>t</a:t>
            </a:r>
            <a:r>
              <a:rPr sz="800" spc="-5" dirty="0">
                <a:latin typeface="Arial"/>
                <a:cs typeface="Arial"/>
              </a:rPr>
              <a:t>h</a:t>
            </a:r>
            <a:r>
              <a:rPr sz="800" dirty="0">
                <a:latin typeface="Arial"/>
                <a:cs typeface="Arial"/>
              </a:rPr>
              <a:t>e </a:t>
            </a:r>
            <a:r>
              <a:rPr sz="800" spc="-20" dirty="0">
                <a:latin typeface="Arial"/>
                <a:cs typeface="Arial"/>
              </a:rPr>
              <a:t>w</a:t>
            </a:r>
            <a:r>
              <a:rPr sz="800" spc="-5" dirty="0">
                <a:latin typeface="Arial"/>
                <a:cs typeface="Arial"/>
              </a:rPr>
              <a:t>r</a:t>
            </a:r>
            <a:r>
              <a:rPr sz="800" dirty="0">
                <a:latin typeface="Arial"/>
                <a:cs typeface="Arial"/>
              </a:rPr>
              <a:t>itt</a:t>
            </a:r>
            <a:r>
              <a:rPr sz="800" spc="-5" dirty="0">
                <a:latin typeface="Arial"/>
                <a:cs typeface="Arial"/>
              </a:rPr>
              <a:t>e</a:t>
            </a:r>
            <a:r>
              <a:rPr sz="800" dirty="0">
                <a:latin typeface="Arial"/>
                <a:cs typeface="Arial"/>
              </a:rPr>
              <a:t>n</a:t>
            </a:r>
            <a:r>
              <a:rPr sz="800" spc="15" dirty="0">
                <a:latin typeface="Arial"/>
                <a:cs typeface="Arial"/>
              </a:rPr>
              <a:t> </a:t>
            </a:r>
            <a:r>
              <a:rPr sz="800" spc="-5" dirty="0">
                <a:latin typeface="Arial"/>
                <a:cs typeface="Arial"/>
              </a:rPr>
              <a:t>appro</a:t>
            </a:r>
            <a:r>
              <a:rPr sz="800" spc="-10" dirty="0">
                <a:latin typeface="Arial"/>
                <a:cs typeface="Arial"/>
              </a:rPr>
              <a:t>v</a:t>
            </a:r>
            <a:r>
              <a:rPr sz="800" spc="-5" dirty="0">
                <a:latin typeface="Arial"/>
                <a:cs typeface="Arial"/>
              </a:rPr>
              <a:t>a</a:t>
            </a:r>
            <a:r>
              <a:rPr sz="800" dirty="0">
                <a:latin typeface="Arial"/>
                <a:cs typeface="Arial"/>
              </a:rPr>
              <a:t>l</a:t>
            </a:r>
            <a:r>
              <a:rPr sz="800" spc="30" dirty="0">
                <a:latin typeface="Arial"/>
                <a:cs typeface="Arial"/>
              </a:rPr>
              <a:t> </a:t>
            </a:r>
            <a:r>
              <a:rPr sz="800" spc="-5" dirty="0">
                <a:latin typeface="Arial"/>
                <a:cs typeface="Arial"/>
              </a:rPr>
              <a:t>o</a:t>
            </a:r>
            <a:r>
              <a:rPr sz="800" dirty="0">
                <a:latin typeface="Arial"/>
                <a:cs typeface="Arial"/>
              </a:rPr>
              <a:t>f</a:t>
            </a:r>
            <a:r>
              <a:rPr sz="800" spc="10" dirty="0">
                <a:latin typeface="Arial"/>
                <a:cs typeface="Arial"/>
              </a:rPr>
              <a:t> </a:t>
            </a:r>
            <a:r>
              <a:rPr sz="800" dirty="0">
                <a:latin typeface="Arial"/>
                <a:cs typeface="Arial"/>
              </a:rPr>
              <a:t>S&amp;P</a:t>
            </a:r>
            <a:r>
              <a:rPr sz="800" spc="-5" dirty="0">
                <a:latin typeface="Arial"/>
                <a:cs typeface="Arial"/>
              </a:rPr>
              <a:t> Do</a:t>
            </a:r>
            <a:r>
              <a:rPr sz="800" dirty="0">
                <a:latin typeface="Arial"/>
                <a:cs typeface="Arial"/>
              </a:rPr>
              <a:t>w J</a:t>
            </a:r>
            <a:r>
              <a:rPr sz="800" spc="-5" dirty="0">
                <a:latin typeface="Arial"/>
                <a:cs typeface="Arial"/>
              </a:rPr>
              <a:t>one</a:t>
            </a:r>
            <a:r>
              <a:rPr sz="800" dirty="0">
                <a:latin typeface="Arial"/>
                <a:cs typeface="Arial"/>
              </a:rPr>
              <a:t>s</a:t>
            </a:r>
            <a:r>
              <a:rPr sz="800" spc="10" dirty="0">
                <a:latin typeface="Arial"/>
                <a:cs typeface="Arial"/>
              </a:rPr>
              <a:t> </a:t>
            </a:r>
            <a:r>
              <a:rPr sz="800" dirty="0">
                <a:latin typeface="Arial"/>
                <a:cs typeface="Arial"/>
              </a:rPr>
              <a:t>I</a:t>
            </a:r>
            <a:r>
              <a:rPr sz="800" spc="-5" dirty="0">
                <a:latin typeface="Arial"/>
                <a:cs typeface="Arial"/>
              </a:rPr>
              <a:t>nd</a:t>
            </a:r>
            <a:r>
              <a:rPr sz="800" dirty="0">
                <a:latin typeface="Arial"/>
                <a:cs typeface="Arial"/>
              </a:rPr>
              <a:t>i</a:t>
            </a:r>
            <a:r>
              <a:rPr sz="800" spc="5" dirty="0">
                <a:latin typeface="Arial"/>
                <a:cs typeface="Arial"/>
              </a:rPr>
              <a:t>c</a:t>
            </a:r>
            <a:r>
              <a:rPr sz="800" spc="-5" dirty="0">
                <a:latin typeface="Arial"/>
                <a:cs typeface="Arial"/>
              </a:rPr>
              <a:t>e</a:t>
            </a:r>
            <a:r>
              <a:rPr sz="800" spc="10" dirty="0">
                <a:latin typeface="Arial"/>
                <a:cs typeface="Arial"/>
              </a:rPr>
              <a:t>s</a:t>
            </a:r>
            <a:r>
              <a:rPr sz="800" dirty="0">
                <a:latin typeface="Arial"/>
                <a:cs typeface="Arial"/>
              </a:rPr>
              <a:t>.</a:t>
            </a:r>
            <a:endParaRPr sz="800">
              <a:latin typeface="Arial"/>
              <a:cs typeface="Arial"/>
            </a:endParaRPr>
          </a:p>
        </p:txBody>
      </p:sp>
      <p:graphicFrame>
        <p:nvGraphicFramePr>
          <p:cNvPr id="25" name="object 25"/>
          <p:cNvGraphicFramePr>
            <a:graphicFrameLocks noGrp="1"/>
          </p:cNvGraphicFramePr>
          <p:nvPr/>
        </p:nvGraphicFramePr>
        <p:xfrm>
          <a:off x="5784850" y="762000"/>
          <a:ext cx="3013835" cy="4087741"/>
        </p:xfrm>
        <a:graphic>
          <a:graphicData uri="http://schemas.openxmlformats.org/drawingml/2006/table">
            <a:tbl>
              <a:tblPr firstRow="1" bandRow="1">
                <a:tableStyleId>{2D5ABB26-0587-4C30-8999-92F81FD0307C}</a:tableStyleId>
              </a:tblPr>
              <a:tblGrid>
                <a:gridCol w="1506854">
                  <a:extLst>
                    <a:ext uri="{9D8B030D-6E8A-4147-A177-3AD203B41FA5}">
                      <a16:colId xmlns:a16="http://schemas.microsoft.com/office/drawing/2014/main" val="20000"/>
                    </a:ext>
                  </a:extLst>
                </a:gridCol>
                <a:gridCol w="771905">
                  <a:extLst>
                    <a:ext uri="{9D8B030D-6E8A-4147-A177-3AD203B41FA5}">
                      <a16:colId xmlns:a16="http://schemas.microsoft.com/office/drawing/2014/main" val="20001"/>
                    </a:ext>
                  </a:extLst>
                </a:gridCol>
                <a:gridCol w="735076">
                  <a:extLst>
                    <a:ext uri="{9D8B030D-6E8A-4147-A177-3AD203B41FA5}">
                      <a16:colId xmlns:a16="http://schemas.microsoft.com/office/drawing/2014/main" val="20002"/>
                    </a:ext>
                  </a:extLst>
                </a:gridCol>
              </a:tblGrid>
              <a:tr h="408939">
                <a:tc>
                  <a:txBody>
                    <a:bodyPr/>
                    <a:lstStyle/>
                    <a:p>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3B3B3A"/>
                    </a:solidFill>
                  </a:tcPr>
                </a:tc>
                <a:tc>
                  <a:txBody>
                    <a:bodyPr/>
                    <a:lstStyle/>
                    <a:p>
                      <a:pPr marL="86360" marR="227329">
                        <a:lnSpc>
                          <a:spcPct val="100000"/>
                        </a:lnSpc>
                      </a:pPr>
                      <a:r>
                        <a:rPr sz="1000" b="1" spc="-5" dirty="0">
                          <a:solidFill>
                            <a:srgbClr val="FFFFFF"/>
                          </a:solidFill>
                          <a:latin typeface="Calibri"/>
                          <a:cs typeface="Calibri"/>
                        </a:rPr>
                        <a:t>S</a:t>
                      </a:r>
                      <a:r>
                        <a:rPr sz="1000" b="1" spc="-10" dirty="0">
                          <a:solidFill>
                            <a:srgbClr val="FFFFFF"/>
                          </a:solidFill>
                          <a:latin typeface="Calibri"/>
                          <a:cs typeface="Calibri"/>
                        </a:rPr>
                        <a:t>&amp;</a:t>
                      </a:r>
                      <a:r>
                        <a:rPr sz="1000" b="1" dirty="0">
                          <a:solidFill>
                            <a:srgbClr val="FFFFFF"/>
                          </a:solidFill>
                          <a:latin typeface="Calibri"/>
                          <a:cs typeface="Calibri"/>
                        </a:rPr>
                        <a:t>P</a:t>
                      </a:r>
                      <a:r>
                        <a:rPr sz="1000" b="1" spc="10" dirty="0">
                          <a:solidFill>
                            <a:srgbClr val="FFFFFF"/>
                          </a:solidFill>
                          <a:latin typeface="Calibri"/>
                          <a:cs typeface="Calibri"/>
                        </a:rPr>
                        <a:t> </a:t>
                      </a:r>
                      <a:r>
                        <a:rPr sz="1000" b="1" dirty="0">
                          <a:solidFill>
                            <a:srgbClr val="FFFFFF"/>
                          </a:solidFill>
                          <a:latin typeface="Calibri"/>
                          <a:cs typeface="Calibri"/>
                        </a:rPr>
                        <a:t>500 </a:t>
                      </a:r>
                      <a:r>
                        <a:rPr sz="1000" b="1" spc="-5" dirty="0">
                          <a:solidFill>
                            <a:srgbClr val="FFFFFF"/>
                          </a:solidFill>
                          <a:latin typeface="Calibri"/>
                          <a:cs typeface="Calibri"/>
                        </a:rPr>
                        <a:t>TR</a:t>
                      </a:r>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3B3B3A"/>
                    </a:solidFill>
                  </a:tcPr>
                </a:tc>
                <a:tc>
                  <a:txBody>
                    <a:bodyPr/>
                    <a:lstStyle/>
                    <a:p>
                      <a:pPr marL="86360" marR="190500">
                        <a:lnSpc>
                          <a:spcPct val="100000"/>
                        </a:lnSpc>
                      </a:pPr>
                      <a:r>
                        <a:rPr sz="1000" b="1" spc="-5" dirty="0">
                          <a:solidFill>
                            <a:srgbClr val="FFFFFF"/>
                          </a:solidFill>
                          <a:latin typeface="Calibri"/>
                          <a:cs typeface="Calibri"/>
                        </a:rPr>
                        <a:t>S</a:t>
                      </a:r>
                      <a:r>
                        <a:rPr sz="1000" b="1" spc="-10" dirty="0">
                          <a:solidFill>
                            <a:srgbClr val="FFFFFF"/>
                          </a:solidFill>
                          <a:latin typeface="Calibri"/>
                          <a:cs typeface="Calibri"/>
                        </a:rPr>
                        <a:t>&amp;</a:t>
                      </a:r>
                      <a:r>
                        <a:rPr sz="1000" b="1" dirty="0">
                          <a:solidFill>
                            <a:srgbClr val="FFFFFF"/>
                          </a:solidFill>
                          <a:latin typeface="Calibri"/>
                          <a:cs typeface="Calibri"/>
                        </a:rPr>
                        <a:t>P</a:t>
                      </a:r>
                      <a:r>
                        <a:rPr sz="1000" b="1" spc="10" dirty="0">
                          <a:solidFill>
                            <a:srgbClr val="FFFFFF"/>
                          </a:solidFill>
                          <a:latin typeface="Calibri"/>
                          <a:cs typeface="Calibri"/>
                        </a:rPr>
                        <a:t> </a:t>
                      </a:r>
                      <a:r>
                        <a:rPr sz="1000" b="1" dirty="0">
                          <a:solidFill>
                            <a:srgbClr val="FFFFFF"/>
                          </a:solidFill>
                          <a:latin typeface="Calibri"/>
                          <a:cs typeface="Calibri"/>
                        </a:rPr>
                        <a:t>500 </a:t>
                      </a:r>
                      <a:r>
                        <a:rPr sz="1000" b="1" spc="-10" dirty="0">
                          <a:solidFill>
                            <a:srgbClr val="FFFFFF"/>
                          </a:solidFill>
                          <a:latin typeface="Calibri"/>
                          <a:cs typeface="Calibri"/>
                        </a:rPr>
                        <a:t>E&amp;</a:t>
                      </a:r>
                      <a:r>
                        <a:rPr sz="1000" b="1" dirty="0">
                          <a:solidFill>
                            <a:srgbClr val="FFFFFF"/>
                          </a:solidFill>
                          <a:latin typeface="Calibri"/>
                          <a:cs typeface="Calibri"/>
                        </a:rPr>
                        <a:t>S </a:t>
                      </a:r>
                      <a:r>
                        <a:rPr sz="1000" b="1" spc="10" dirty="0">
                          <a:solidFill>
                            <a:srgbClr val="FFFFFF"/>
                          </a:solidFill>
                          <a:latin typeface="Calibri"/>
                          <a:cs typeface="Calibri"/>
                        </a:rPr>
                        <a:t> </a:t>
                      </a:r>
                      <a:r>
                        <a:rPr sz="1000" b="1" spc="-5" dirty="0">
                          <a:solidFill>
                            <a:srgbClr val="FFFFFF"/>
                          </a:solidFill>
                          <a:latin typeface="Calibri"/>
                          <a:cs typeface="Calibri"/>
                        </a:rPr>
                        <a:t>TR</a:t>
                      </a:r>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3B3B3A"/>
                    </a:solidFill>
                  </a:tcPr>
                </a:tc>
                <a:extLst>
                  <a:ext uri="{0D108BD9-81ED-4DB2-BD59-A6C34878D82A}">
                    <a16:rowId xmlns:a16="http://schemas.microsoft.com/office/drawing/2014/main" val="10000"/>
                  </a:ext>
                </a:extLst>
              </a:tr>
              <a:tr h="289179">
                <a:tc>
                  <a:txBody>
                    <a:bodyPr/>
                    <a:lstStyle/>
                    <a:p>
                      <a:pPr marL="85725">
                        <a:lnSpc>
                          <a:spcPct val="100000"/>
                        </a:lnSpc>
                      </a:pPr>
                      <a:r>
                        <a:rPr sz="1000" b="1" spc="-5" dirty="0">
                          <a:latin typeface="Calibri"/>
                          <a:cs typeface="Calibri"/>
                        </a:rPr>
                        <a:t>A</a:t>
                      </a:r>
                      <a:r>
                        <a:rPr sz="1000" b="1" dirty="0">
                          <a:latin typeface="Calibri"/>
                          <a:cs typeface="Calibri"/>
                        </a:rPr>
                        <a:t>nnua</a:t>
                      </a:r>
                      <a:r>
                        <a:rPr sz="1000" b="1" spc="-5" dirty="0">
                          <a:latin typeface="Calibri"/>
                          <a:cs typeface="Calibri"/>
                        </a:rPr>
                        <a:t>liz</a:t>
                      </a:r>
                      <a:r>
                        <a:rPr sz="1000" b="1" dirty="0">
                          <a:latin typeface="Calibri"/>
                          <a:cs typeface="Calibri"/>
                        </a:rPr>
                        <a:t>ed</a:t>
                      </a:r>
                      <a:r>
                        <a:rPr sz="1000" b="1" spc="10" dirty="0">
                          <a:latin typeface="Calibri"/>
                          <a:cs typeface="Calibri"/>
                        </a:rPr>
                        <a:t> </a:t>
                      </a:r>
                      <a:r>
                        <a:rPr sz="1000" b="1" dirty="0">
                          <a:latin typeface="Calibri"/>
                          <a:cs typeface="Calibri"/>
                        </a:rPr>
                        <a:t>Ret</a:t>
                      </a:r>
                      <a:r>
                        <a:rPr sz="1000" b="1" spc="5" dirty="0">
                          <a:latin typeface="Calibri"/>
                          <a:cs typeface="Calibri"/>
                        </a:rPr>
                        <a:t>u</a:t>
                      </a:r>
                      <a:r>
                        <a:rPr sz="1000" b="1" dirty="0">
                          <a:latin typeface="Calibri"/>
                          <a:cs typeface="Calibri"/>
                        </a:rPr>
                        <a:t>rn</a:t>
                      </a:r>
                      <a:r>
                        <a:rPr sz="1000" b="1" spc="-20" dirty="0">
                          <a:latin typeface="Calibri"/>
                          <a:cs typeface="Calibri"/>
                        </a:rPr>
                        <a:t> </a:t>
                      </a:r>
                      <a:r>
                        <a:rPr sz="1000" b="1" dirty="0">
                          <a:latin typeface="Calibri"/>
                          <a:cs typeface="Calibri"/>
                        </a:rPr>
                        <a:t>(</a:t>
                      </a:r>
                      <a:r>
                        <a:rPr sz="1000" b="1" spc="5" dirty="0">
                          <a:latin typeface="Calibri"/>
                          <a:cs typeface="Calibri"/>
                        </a:rPr>
                        <a:t>%</a:t>
                      </a:r>
                      <a:r>
                        <a:rPr sz="1000" b="1" dirty="0">
                          <a:latin typeface="Calibri"/>
                          <a:cs typeface="Calibri"/>
                        </a:rPr>
                        <a:t>)</a:t>
                      </a:r>
                      <a:endParaRPr sz="10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ECECE"/>
                    </a:solidFill>
                  </a:tcPr>
                </a:tc>
                <a:tc>
                  <a:txBody>
                    <a:bodyPr/>
                    <a:lstStyle/>
                    <a:p>
                      <a:endParaRPr sz="10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ECECE"/>
                    </a:solidFill>
                  </a:tcPr>
                </a:tc>
                <a:tc>
                  <a:txBody>
                    <a:bodyPr/>
                    <a:lstStyle/>
                    <a:p>
                      <a:endParaRPr sz="10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ECECE"/>
                    </a:solidFill>
                  </a:tcPr>
                </a:tc>
                <a:extLst>
                  <a:ext uri="{0D108BD9-81ED-4DB2-BD59-A6C34878D82A}">
                    <a16:rowId xmlns:a16="http://schemas.microsoft.com/office/drawing/2014/main" val="10001"/>
                  </a:ext>
                </a:extLst>
              </a:tr>
              <a:tr h="307466">
                <a:tc>
                  <a:txBody>
                    <a:bodyPr/>
                    <a:lstStyle/>
                    <a:p>
                      <a:pPr marL="85725">
                        <a:lnSpc>
                          <a:spcPct val="100000"/>
                        </a:lnSpc>
                      </a:pPr>
                      <a:r>
                        <a:rPr sz="1000" spc="-5" dirty="0">
                          <a:latin typeface="Calibri"/>
                          <a:cs typeface="Calibri"/>
                        </a:rPr>
                        <a:t>1-</a:t>
                      </a:r>
                      <a:r>
                        <a:rPr sz="1000" spc="-10" dirty="0">
                          <a:latin typeface="Calibri"/>
                          <a:cs typeface="Calibri"/>
                        </a:rPr>
                        <a:t>Y</a:t>
                      </a:r>
                      <a:r>
                        <a:rPr sz="1000" dirty="0">
                          <a:latin typeface="Calibri"/>
                          <a:cs typeface="Calibri"/>
                        </a:rPr>
                        <a:t>R</a:t>
                      </a:r>
                      <a:r>
                        <a:rPr sz="1000" spc="10" dirty="0">
                          <a:latin typeface="Calibri"/>
                          <a:cs typeface="Calibri"/>
                        </a:rPr>
                        <a:t> </a:t>
                      </a:r>
                      <a:r>
                        <a:rPr sz="1000" dirty="0">
                          <a:latin typeface="Calibri"/>
                          <a:cs typeface="Calibri"/>
                        </a:rPr>
                        <a:t>R</a:t>
                      </a:r>
                      <a:r>
                        <a:rPr sz="1000" spc="-5" dirty="0">
                          <a:latin typeface="Calibri"/>
                          <a:cs typeface="Calibri"/>
                        </a:rPr>
                        <a:t>e</a:t>
                      </a:r>
                      <a:r>
                        <a:rPr sz="1000" dirty="0">
                          <a:latin typeface="Calibri"/>
                          <a:cs typeface="Calibri"/>
                        </a:rPr>
                        <a:t>t</a:t>
                      </a:r>
                      <a:r>
                        <a:rPr sz="1000" spc="5" dirty="0">
                          <a:latin typeface="Calibri"/>
                          <a:cs typeface="Calibri"/>
                        </a:rPr>
                        <a:t>u</a:t>
                      </a:r>
                      <a:r>
                        <a:rPr sz="1000" dirty="0">
                          <a:latin typeface="Calibri"/>
                          <a:cs typeface="Calibri"/>
                        </a:rPr>
                        <a:t>rn</a:t>
                      </a:r>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8E8"/>
                    </a:solidFill>
                  </a:tcPr>
                </a:tc>
                <a:tc>
                  <a:txBody>
                    <a:bodyPr/>
                    <a:lstStyle/>
                    <a:p>
                      <a:pPr marL="219075">
                        <a:lnSpc>
                          <a:spcPct val="100000"/>
                        </a:lnSpc>
                      </a:pPr>
                      <a:r>
                        <a:rPr sz="1100" dirty="0">
                          <a:latin typeface="Calibri"/>
                          <a:cs typeface="Calibri"/>
                        </a:rPr>
                        <a:t>11</a:t>
                      </a:r>
                      <a:r>
                        <a:rPr sz="1100" spc="-5" dirty="0">
                          <a:latin typeface="Calibri"/>
                          <a:cs typeface="Calibri"/>
                        </a:rPr>
                        <a:t>.96</a:t>
                      </a:r>
                      <a:endParaRPr sz="11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8E8"/>
                    </a:solidFill>
                  </a:tcPr>
                </a:tc>
                <a:tc>
                  <a:txBody>
                    <a:bodyPr/>
                    <a:lstStyle/>
                    <a:p>
                      <a:pPr marL="200660">
                        <a:lnSpc>
                          <a:spcPct val="100000"/>
                        </a:lnSpc>
                      </a:pPr>
                      <a:r>
                        <a:rPr sz="1100" dirty="0">
                          <a:latin typeface="Calibri"/>
                          <a:cs typeface="Calibri"/>
                        </a:rPr>
                        <a:t>11</a:t>
                      </a:r>
                      <a:r>
                        <a:rPr sz="1100" spc="-5" dirty="0">
                          <a:latin typeface="Calibri"/>
                          <a:cs typeface="Calibri"/>
                        </a:rPr>
                        <a:t>.82</a:t>
                      </a:r>
                      <a:endParaRPr sz="11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8E8"/>
                    </a:solidFill>
                  </a:tcPr>
                </a:tc>
                <a:extLst>
                  <a:ext uri="{0D108BD9-81ED-4DB2-BD59-A6C34878D82A}">
                    <a16:rowId xmlns:a16="http://schemas.microsoft.com/office/drawing/2014/main" val="10002"/>
                  </a:ext>
                </a:extLst>
              </a:tr>
              <a:tr h="307339">
                <a:tc>
                  <a:txBody>
                    <a:bodyPr/>
                    <a:lstStyle/>
                    <a:p>
                      <a:pPr marL="85725">
                        <a:lnSpc>
                          <a:spcPct val="100000"/>
                        </a:lnSpc>
                      </a:pPr>
                      <a:r>
                        <a:rPr sz="1000" spc="-5" dirty="0">
                          <a:latin typeface="Calibri"/>
                          <a:cs typeface="Calibri"/>
                        </a:rPr>
                        <a:t>3</a:t>
                      </a:r>
                      <a:r>
                        <a:rPr sz="1000" spc="-10" dirty="0">
                          <a:latin typeface="Calibri"/>
                          <a:cs typeface="Calibri"/>
                        </a:rPr>
                        <a:t>-Y</a:t>
                      </a:r>
                      <a:r>
                        <a:rPr sz="1000" dirty="0">
                          <a:latin typeface="Calibri"/>
                          <a:cs typeface="Calibri"/>
                        </a:rPr>
                        <a:t>R</a:t>
                      </a:r>
                      <a:r>
                        <a:rPr sz="1000" spc="10" dirty="0">
                          <a:latin typeface="Calibri"/>
                          <a:cs typeface="Calibri"/>
                        </a:rPr>
                        <a:t> </a:t>
                      </a:r>
                      <a:r>
                        <a:rPr sz="1000" dirty="0">
                          <a:latin typeface="Calibri"/>
                          <a:cs typeface="Calibri"/>
                        </a:rPr>
                        <a:t>R</a:t>
                      </a:r>
                      <a:r>
                        <a:rPr sz="1000" spc="-10" dirty="0">
                          <a:latin typeface="Calibri"/>
                          <a:cs typeface="Calibri"/>
                        </a:rPr>
                        <a:t>e</a:t>
                      </a:r>
                      <a:r>
                        <a:rPr sz="1000" dirty="0">
                          <a:latin typeface="Calibri"/>
                          <a:cs typeface="Calibri"/>
                        </a:rPr>
                        <a:t>turn</a:t>
                      </a:r>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ECECE"/>
                    </a:solidFill>
                  </a:tcPr>
                </a:tc>
                <a:tc>
                  <a:txBody>
                    <a:bodyPr/>
                    <a:lstStyle/>
                    <a:p>
                      <a:pPr marL="1905" algn="ctr">
                        <a:lnSpc>
                          <a:spcPct val="100000"/>
                        </a:lnSpc>
                      </a:pPr>
                      <a:r>
                        <a:rPr sz="1100" dirty="0">
                          <a:latin typeface="Calibri"/>
                          <a:cs typeface="Calibri"/>
                        </a:rPr>
                        <a:t>8</a:t>
                      </a:r>
                      <a:r>
                        <a:rPr sz="1100" spc="-5" dirty="0">
                          <a:latin typeface="Calibri"/>
                          <a:cs typeface="Calibri"/>
                        </a:rPr>
                        <a:t>.87</a:t>
                      </a:r>
                      <a:endParaRPr sz="11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ECECE"/>
                    </a:solidFill>
                  </a:tcPr>
                </a:tc>
                <a:tc>
                  <a:txBody>
                    <a:bodyPr/>
                    <a:lstStyle/>
                    <a:p>
                      <a:pPr marL="237490">
                        <a:lnSpc>
                          <a:spcPct val="100000"/>
                        </a:lnSpc>
                      </a:pPr>
                      <a:r>
                        <a:rPr sz="1100" dirty="0">
                          <a:latin typeface="Calibri"/>
                          <a:cs typeface="Calibri"/>
                        </a:rPr>
                        <a:t>9</a:t>
                      </a:r>
                      <a:r>
                        <a:rPr sz="1100" spc="-5" dirty="0">
                          <a:latin typeface="Calibri"/>
                          <a:cs typeface="Calibri"/>
                        </a:rPr>
                        <a:t>.17</a:t>
                      </a:r>
                      <a:endParaRPr sz="11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ECECE"/>
                    </a:solidFill>
                  </a:tcPr>
                </a:tc>
                <a:extLst>
                  <a:ext uri="{0D108BD9-81ED-4DB2-BD59-A6C34878D82A}">
                    <a16:rowId xmlns:a16="http://schemas.microsoft.com/office/drawing/2014/main" val="10003"/>
                  </a:ext>
                </a:extLst>
              </a:tr>
              <a:tr h="307339">
                <a:tc>
                  <a:txBody>
                    <a:bodyPr/>
                    <a:lstStyle/>
                    <a:p>
                      <a:pPr marL="85725">
                        <a:lnSpc>
                          <a:spcPct val="100000"/>
                        </a:lnSpc>
                      </a:pPr>
                      <a:r>
                        <a:rPr sz="1000" spc="-5" dirty="0">
                          <a:latin typeface="Calibri"/>
                          <a:cs typeface="Calibri"/>
                        </a:rPr>
                        <a:t>5-</a:t>
                      </a:r>
                      <a:r>
                        <a:rPr sz="1000" spc="-10" dirty="0">
                          <a:latin typeface="Calibri"/>
                          <a:cs typeface="Calibri"/>
                        </a:rPr>
                        <a:t>Y</a:t>
                      </a:r>
                      <a:r>
                        <a:rPr sz="1000" dirty="0">
                          <a:latin typeface="Calibri"/>
                          <a:cs typeface="Calibri"/>
                        </a:rPr>
                        <a:t>R</a:t>
                      </a:r>
                      <a:r>
                        <a:rPr sz="1000" spc="10" dirty="0">
                          <a:latin typeface="Calibri"/>
                          <a:cs typeface="Calibri"/>
                        </a:rPr>
                        <a:t> </a:t>
                      </a:r>
                      <a:r>
                        <a:rPr sz="1000" dirty="0">
                          <a:latin typeface="Calibri"/>
                          <a:cs typeface="Calibri"/>
                        </a:rPr>
                        <a:t>R</a:t>
                      </a:r>
                      <a:r>
                        <a:rPr sz="1000" spc="-5" dirty="0">
                          <a:latin typeface="Calibri"/>
                          <a:cs typeface="Calibri"/>
                        </a:rPr>
                        <a:t>e</a:t>
                      </a:r>
                      <a:r>
                        <a:rPr sz="1000" dirty="0">
                          <a:latin typeface="Calibri"/>
                          <a:cs typeface="Calibri"/>
                        </a:rPr>
                        <a:t>t</a:t>
                      </a:r>
                      <a:r>
                        <a:rPr sz="1000" spc="5" dirty="0">
                          <a:latin typeface="Calibri"/>
                          <a:cs typeface="Calibri"/>
                        </a:rPr>
                        <a:t>u</a:t>
                      </a:r>
                      <a:r>
                        <a:rPr sz="1000" dirty="0">
                          <a:latin typeface="Calibri"/>
                          <a:cs typeface="Calibri"/>
                        </a:rPr>
                        <a:t>rn</a:t>
                      </a:r>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8E8"/>
                    </a:solidFill>
                  </a:tcPr>
                </a:tc>
                <a:tc>
                  <a:txBody>
                    <a:bodyPr/>
                    <a:lstStyle/>
                    <a:p>
                      <a:pPr marL="219075">
                        <a:lnSpc>
                          <a:spcPct val="100000"/>
                        </a:lnSpc>
                      </a:pPr>
                      <a:r>
                        <a:rPr sz="1100" dirty="0">
                          <a:latin typeface="Calibri"/>
                          <a:cs typeface="Calibri"/>
                        </a:rPr>
                        <a:t>14</a:t>
                      </a:r>
                      <a:r>
                        <a:rPr sz="1100" spc="-5" dirty="0">
                          <a:latin typeface="Calibri"/>
                          <a:cs typeface="Calibri"/>
                        </a:rPr>
                        <a:t>.66</a:t>
                      </a:r>
                      <a:endParaRPr sz="11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8E8"/>
                    </a:solidFill>
                  </a:tcPr>
                </a:tc>
                <a:tc>
                  <a:txBody>
                    <a:bodyPr/>
                    <a:lstStyle/>
                    <a:p>
                      <a:pPr marL="200660">
                        <a:lnSpc>
                          <a:spcPct val="100000"/>
                        </a:lnSpc>
                      </a:pPr>
                      <a:r>
                        <a:rPr sz="1100" dirty="0">
                          <a:latin typeface="Calibri"/>
                          <a:cs typeface="Calibri"/>
                        </a:rPr>
                        <a:t>14</a:t>
                      </a:r>
                      <a:r>
                        <a:rPr sz="1100" spc="-5" dirty="0">
                          <a:latin typeface="Calibri"/>
                          <a:cs typeface="Calibri"/>
                        </a:rPr>
                        <a:t>.95</a:t>
                      </a:r>
                      <a:endParaRPr sz="11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8E8"/>
                    </a:solidFill>
                  </a:tcPr>
                </a:tc>
                <a:extLst>
                  <a:ext uri="{0D108BD9-81ED-4DB2-BD59-A6C34878D82A}">
                    <a16:rowId xmlns:a16="http://schemas.microsoft.com/office/drawing/2014/main" val="10004"/>
                  </a:ext>
                </a:extLst>
              </a:tr>
              <a:tr h="307467">
                <a:tc>
                  <a:txBody>
                    <a:bodyPr/>
                    <a:lstStyle/>
                    <a:p>
                      <a:pPr marL="85725">
                        <a:lnSpc>
                          <a:spcPct val="100000"/>
                        </a:lnSpc>
                      </a:pPr>
                      <a:r>
                        <a:rPr sz="1000" b="1" spc="-5" dirty="0">
                          <a:latin typeface="Calibri"/>
                          <a:cs typeface="Calibri"/>
                        </a:rPr>
                        <a:t>A</a:t>
                      </a:r>
                      <a:r>
                        <a:rPr sz="1000" b="1" dirty="0">
                          <a:latin typeface="Calibri"/>
                          <a:cs typeface="Calibri"/>
                        </a:rPr>
                        <a:t>nnua</a:t>
                      </a:r>
                      <a:r>
                        <a:rPr sz="1000" b="1" spc="-5" dirty="0">
                          <a:latin typeface="Calibri"/>
                          <a:cs typeface="Calibri"/>
                        </a:rPr>
                        <a:t>liz</a:t>
                      </a:r>
                      <a:r>
                        <a:rPr sz="1000" b="1" dirty="0">
                          <a:latin typeface="Calibri"/>
                          <a:cs typeface="Calibri"/>
                        </a:rPr>
                        <a:t>ed </a:t>
                      </a:r>
                      <a:r>
                        <a:rPr sz="1000" b="1" spc="5" dirty="0">
                          <a:latin typeface="Calibri"/>
                          <a:cs typeface="Calibri"/>
                        </a:rPr>
                        <a:t>R</a:t>
                      </a:r>
                      <a:r>
                        <a:rPr sz="1000" b="1" spc="-5" dirty="0">
                          <a:latin typeface="Calibri"/>
                          <a:cs typeface="Calibri"/>
                        </a:rPr>
                        <a:t>i</a:t>
                      </a:r>
                      <a:r>
                        <a:rPr sz="1000" b="1" dirty="0">
                          <a:latin typeface="Calibri"/>
                          <a:cs typeface="Calibri"/>
                        </a:rPr>
                        <a:t>sk</a:t>
                      </a:r>
                      <a:r>
                        <a:rPr sz="1000" b="1" spc="10" dirty="0">
                          <a:latin typeface="Calibri"/>
                          <a:cs typeface="Calibri"/>
                        </a:rPr>
                        <a:t> </a:t>
                      </a:r>
                      <a:r>
                        <a:rPr sz="1000" b="1" dirty="0">
                          <a:latin typeface="Calibri"/>
                          <a:cs typeface="Calibri"/>
                        </a:rPr>
                        <a:t>(</a:t>
                      </a:r>
                      <a:r>
                        <a:rPr sz="1000" b="1" spc="5" dirty="0">
                          <a:latin typeface="Calibri"/>
                          <a:cs typeface="Calibri"/>
                        </a:rPr>
                        <a:t>%</a:t>
                      </a:r>
                      <a:r>
                        <a:rPr sz="1000" b="1" dirty="0">
                          <a:latin typeface="Calibri"/>
                          <a:cs typeface="Calibri"/>
                        </a:rPr>
                        <a:t>)</a:t>
                      </a:r>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ECECE"/>
                    </a:solidFill>
                  </a:tcPr>
                </a:tc>
                <a:tc>
                  <a:txBody>
                    <a:bodyPr/>
                    <a:lstStyle/>
                    <a:p>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ECECE"/>
                    </a:solidFill>
                  </a:tcPr>
                </a:tc>
                <a:tc>
                  <a:txBody>
                    <a:bodyPr/>
                    <a:lstStyle/>
                    <a:p>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ECECE"/>
                    </a:solidFill>
                  </a:tcPr>
                </a:tc>
                <a:extLst>
                  <a:ext uri="{0D108BD9-81ED-4DB2-BD59-A6C34878D82A}">
                    <a16:rowId xmlns:a16="http://schemas.microsoft.com/office/drawing/2014/main" val="10005"/>
                  </a:ext>
                </a:extLst>
              </a:tr>
              <a:tr h="307339">
                <a:tc>
                  <a:txBody>
                    <a:bodyPr/>
                    <a:lstStyle/>
                    <a:p>
                      <a:pPr marL="85725">
                        <a:lnSpc>
                          <a:spcPct val="100000"/>
                        </a:lnSpc>
                      </a:pPr>
                      <a:r>
                        <a:rPr sz="1000" spc="-5" dirty="0">
                          <a:latin typeface="Calibri"/>
                          <a:cs typeface="Calibri"/>
                        </a:rPr>
                        <a:t>1-</a:t>
                      </a:r>
                      <a:r>
                        <a:rPr sz="1000" spc="-10" dirty="0">
                          <a:latin typeface="Calibri"/>
                          <a:cs typeface="Calibri"/>
                        </a:rPr>
                        <a:t>Y</a:t>
                      </a:r>
                      <a:r>
                        <a:rPr sz="1000" dirty="0">
                          <a:latin typeface="Calibri"/>
                          <a:cs typeface="Calibri"/>
                        </a:rPr>
                        <a:t>R</a:t>
                      </a:r>
                      <a:r>
                        <a:rPr sz="1000" spc="10" dirty="0">
                          <a:latin typeface="Calibri"/>
                          <a:cs typeface="Calibri"/>
                        </a:rPr>
                        <a:t> </a:t>
                      </a:r>
                      <a:r>
                        <a:rPr sz="1000" dirty="0">
                          <a:latin typeface="Calibri"/>
                          <a:cs typeface="Calibri"/>
                        </a:rPr>
                        <a:t>Ri</a:t>
                      </a:r>
                      <a:r>
                        <a:rPr sz="1000" spc="-10" dirty="0">
                          <a:latin typeface="Calibri"/>
                          <a:cs typeface="Calibri"/>
                        </a:rPr>
                        <a:t>s</a:t>
                      </a:r>
                      <a:r>
                        <a:rPr sz="1000" dirty="0">
                          <a:latin typeface="Calibri"/>
                          <a:cs typeface="Calibri"/>
                        </a:rPr>
                        <a:t>k</a:t>
                      </a:r>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8E8"/>
                    </a:solidFill>
                  </a:tcPr>
                </a:tc>
                <a:tc>
                  <a:txBody>
                    <a:bodyPr/>
                    <a:lstStyle/>
                    <a:p>
                      <a:pPr marL="219075">
                        <a:lnSpc>
                          <a:spcPct val="100000"/>
                        </a:lnSpc>
                      </a:pPr>
                      <a:r>
                        <a:rPr sz="1100" dirty="0">
                          <a:latin typeface="Calibri"/>
                          <a:cs typeface="Calibri"/>
                        </a:rPr>
                        <a:t>10</a:t>
                      </a:r>
                      <a:r>
                        <a:rPr sz="1100" spc="-5" dirty="0">
                          <a:latin typeface="Calibri"/>
                          <a:cs typeface="Calibri"/>
                        </a:rPr>
                        <a:t>.29</a:t>
                      </a:r>
                      <a:endParaRPr sz="11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8E8"/>
                    </a:solidFill>
                  </a:tcPr>
                </a:tc>
                <a:tc>
                  <a:txBody>
                    <a:bodyPr/>
                    <a:lstStyle/>
                    <a:p>
                      <a:pPr marL="200660">
                        <a:lnSpc>
                          <a:spcPct val="100000"/>
                        </a:lnSpc>
                      </a:pPr>
                      <a:r>
                        <a:rPr sz="1100" dirty="0">
                          <a:latin typeface="Calibri"/>
                          <a:cs typeface="Calibri"/>
                        </a:rPr>
                        <a:t>10</a:t>
                      </a:r>
                      <a:r>
                        <a:rPr sz="1100" spc="-5" dirty="0">
                          <a:latin typeface="Calibri"/>
                          <a:cs typeface="Calibri"/>
                        </a:rPr>
                        <a:t>.67</a:t>
                      </a:r>
                      <a:endParaRPr sz="11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8E8"/>
                    </a:solidFill>
                  </a:tcPr>
                </a:tc>
                <a:extLst>
                  <a:ext uri="{0D108BD9-81ED-4DB2-BD59-A6C34878D82A}">
                    <a16:rowId xmlns:a16="http://schemas.microsoft.com/office/drawing/2014/main" val="10006"/>
                  </a:ext>
                </a:extLst>
              </a:tr>
              <a:tr h="307339">
                <a:tc>
                  <a:txBody>
                    <a:bodyPr/>
                    <a:lstStyle/>
                    <a:p>
                      <a:pPr marL="85725">
                        <a:lnSpc>
                          <a:spcPct val="100000"/>
                        </a:lnSpc>
                      </a:pPr>
                      <a:r>
                        <a:rPr sz="1000" spc="-5" dirty="0">
                          <a:latin typeface="Calibri"/>
                          <a:cs typeface="Calibri"/>
                        </a:rPr>
                        <a:t>3-</a:t>
                      </a:r>
                      <a:r>
                        <a:rPr sz="1000" spc="-10" dirty="0">
                          <a:latin typeface="Calibri"/>
                          <a:cs typeface="Calibri"/>
                        </a:rPr>
                        <a:t>Y</a:t>
                      </a:r>
                      <a:r>
                        <a:rPr sz="1000" dirty="0">
                          <a:latin typeface="Calibri"/>
                          <a:cs typeface="Calibri"/>
                        </a:rPr>
                        <a:t>R</a:t>
                      </a:r>
                      <a:r>
                        <a:rPr sz="1000" spc="10" dirty="0">
                          <a:latin typeface="Calibri"/>
                          <a:cs typeface="Calibri"/>
                        </a:rPr>
                        <a:t> </a:t>
                      </a:r>
                      <a:r>
                        <a:rPr sz="1000" dirty="0">
                          <a:latin typeface="Calibri"/>
                          <a:cs typeface="Calibri"/>
                        </a:rPr>
                        <a:t>Ri</a:t>
                      </a:r>
                      <a:r>
                        <a:rPr sz="1000" spc="-10" dirty="0">
                          <a:latin typeface="Calibri"/>
                          <a:cs typeface="Calibri"/>
                        </a:rPr>
                        <a:t>s</a:t>
                      </a:r>
                      <a:r>
                        <a:rPr sz="1000" dirty="0">
                          <a:latin typeface="Calibri"/>
                          <a:cs typeface="Calibri"/>
                        </a:rPr>
                        <a:t>k</a:t>
                      </a:r>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ECECE"/>
                    </a:solidFill>
                  </a:tcPr>
                </a:tc>
                <a:tc>
                  <a:txBody>
                    <a:bodyPr/>
                    <a:lstStyle/>
                    <a:p>
                      <a:pPr marL="219075">
                        <a:lnSpc>
                          <a:spcPct val="100000"/>
                        </a:lnSpc>
                      </a:pPr>
                      <a:r>
                        <a:rPr sz="1100" dirty="0">
                          <a:latin typeface="Calibri"/>
                          <a:cs typeface="Calibri"/>
                        </a:rPr>
                        <a:t>10</a:t>
                      </a:r>
                      <a:r>
                        <a:rPr sz="1100" spc="-5" dirty="0">
                          <a:latin typeface="Calibri"/>
                          <a:cs typeface="Calibri"/>
                        </a:rPr>
                        <a:t>.74</a:t>
                      </a:r>
                      <a:endParaRPr sz="11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ECECE"/>
                    </a:solidFill>
                  </a:tcPr>
                </a:tc>
                <a:tc>
                  <a:txBody>
                    <a:bodyPr/>
                    <a:lstStyle/>
                    <a:p>
                      <a:pPr marL="200660">
                        <a:lnSpc>
                          <a:spcPct val="100000"/>
                        </a:lnSpc>
                      </a:pPr>
                      <a:r>
                        <a:rPr sz="1100" dirty="0">
                          <a:latin typeface="Calibri"/>
                          <a:cs typeface="Calibri"/>
                        </a:rPr>
                        <a:t>11</a:t>
                      </a:r>
                      <a:r>
                        <a:rPr sz="1100" spc="-5" dirty="0">
                          <a:latin typeface="Calibri"/>
                          <a:cs typeface="Calibri"/>
                        </a:rPr>
                        <a:t>.01</a:t>
                      </a:r>
                      <a:endParaRPr sz="11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ECECE"/>
                    </a:solidFill>
                  </a:tcPr>
                </a:tc>
                <a:extLst>
                  <a:ext uri="{0D108BD9-81ED-4DB2-BD59-A6C34878D82A}">
                    <a16:rowId xmlns:a16="http://schemas.microsoft.com/office/drawing/2014/main" val="10007"/>
                  </a:ext>
                </a:extLst>
              </a:tr>
              <a:tr h="307466">
                <a:tc>
                  <a:txBody>
                    <a:bodyPr/>
                    <a:lstStyle/>
                    <a:p>
                      <a:pPr marL="85725">
                        <a:lnSpc>
                          <a:spcPct val="100000"/>
                        </a:lnSpc>
                      </a:pPr>
                      <a:r>
                        <a:rPr sz="1000" spc="-5" dirty="0">
                          <a:latin typeface="Calibri"/>
                          <a:cs typeface="Calibri"/>
                        </a:rPr>
                        <a:t>5-</a:t>
                      </a:r>
                      <a:r>
                        <a:rPr sz="1000" spc="-10" dirty="0">
                          <a:latin typeface="Calibri"/>
                          <a:cs typeface="Calibri"/>
                        </a:rPr>
                        <a:t>Y</a:t>
                      </a:r>
                      <a:r>
                        <a:rPr sz="1000" dirty="0">
                          <a:latin typeface="Calibri"/>
                          <a:cs typeface="Calibri"/>
                        </a:rPr>
                        <a:t>R</a:t>
                      </a:r>
                      <a:r>
                        <a:rPr sz="1000" spc="10" dirty="0">
                          <a:latin typeface="Calibri"/>
                          <a:cs typeface="Calibri"/>
                        </a:rPr>
                        <a:t> </a:t>
                      </a:r>
                      <a:r>
                        <a:rPr sz="1000" dirty="0">
                          <a:latin typeface="Calibri"/>
                          <a:cs typeface="Calibri"/>
                        </a:rPr>
                        <a:t>Ri</a:t>
                      </a:r>
                      <a:r>
                        <a:rPr sz="1000" spc="-10" dirty="0">
                          <a:latin typeface="Calibri"/>
                          <a:cs typeface="Calibri"/>
                        </a:rPr>
                        <a:t>s</a:t>
                      </a:r>
                      <a:r>
                        <a:rPr sz="1000" dirty="0">
                          <a:latin typeface="Calibri"/>
                          <a:cs typeface="Calibri"/>
                        </a:rPr>
                        <a:t>k</a:t>
                      </a:r>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8E8"/>
                    </a:solidFill>
                  </a:tcPr>
                </a:tc>
                <a:tc>
                  <a:txBody>
                    <a:bodyPr/>
                    <a:lstStyle/>
                    <a:p>
                      <a:pPr marL="219075">
                        <a:lnSpc>
                          <a:spcPct val="100000"/>
                        </a:lnSpc>
                      </a:pPr>
                      <a:r>
                        <a:rPr sz="1100" dirty="0">
                          <a:latin typeface="Calibri"/>
                          <a:cs typeface="Calibri"/>
                        </a:rPr>
                        <a:t>10</a:t>
                      </a:r>
                      <a:r>
                        <a:rPr sz="1100" spc="-5" dirty="0">
                          <a:latin typeface="Calibri"/>
                          <a:cs typeface="Calibri"/>
                        </a:rPr>
                        <a:t>.37</a:t>
                      </a:r>
                      <a:endParaRPr sz="11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8E8"/>
                    </a:solidFill>
                  </a:tcPr>
                </a:tc>
                <a:tc>
                  <a:txBody>
                    <a:bodyPr/>
                    <a:lstStyle/>
                    <a:p>
                      <a:pPr marL="200660">
                        <a:lnSpc>
                          <a:spcPct val="100000"/>
                        </a:lnSpc>
                      </a:pPr>
                      <a:r>
                        <a:rPr sz="1100" dirty="0">
                          <a:latin typeface="Calibri"/>
                          <a:cs typeface="Calibri"/>
                        </a:rPr>
                        <a:t>10</a:t>
                      </a:r>
                      <a:r>
                        <a:rPr sz="1100" spc="-5" dirty="0">
                          <a:latin typeface="Calibri"/>
                          <a:cs typeface="Calibri"/>
                        </a:rPr>
                        <a:t>.46</a:t>
                      </a:r>
                      <a:endParaRPr sz="11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8E8"/>
                    </a:solidFill>
                  </a:tcPr>
                </a:tc>
                <a:extLst>
                  <a:ext uri="{0D108BD9-81ED-4DB2-BD59-A6C34878D82A}">
                    <a16:rowId xmlns:a16="http://schemas.microsoft.com/office/drawing/2014/main" val="10008"/>
                  </a:ext>
                </a:extLst>
              </a:tr>
              <a:tr h="315722">
                <a:tc>
                  <a:txBody>
                    <a:bodyPr/>
                    <a:lstStyle/>
                    <a:p>
                      <a:pPr marL="85725">
                        <a:lnSpc>
                          <a:spcPct val="100000"/>
                        </a:lnSpc>
                      </a:pPr>
                      <a:r>
                        <a:rPr sz="1000" b="1" spc="-5" dirty="0">
                          <a:latin typeface="Calibri"/>
                          <a:cs typeface="Calibri"/>
                        </a:rPr>
                        <a:t>T</a:t>
                      </a:r>
                      <a:r>
                        <a:rPr sz="1000" b="1" dirty="0">
                          <a:latin typeface="Calibri"/>
                          <a:cs typeface="Calibri"/>
                        </a:rPr>
                        <a:t>rack</a:t>
                      </a:r>
                      <a:r>
                        <a:rPr sz="1000" b="1" spc="-5" dirty="0">
                          <a:latin typeface="Calibri"/>
                          <a:cs typeface="Calibri"/>
                        </a:rPr>
                        <a:t>i</a:t>
                      </a:r>
                      <a:r>
                        <a:rPr sz="1000" b="1" dirty="0">
                          <a:latin typeface="Calibri"/>
                          <a:cs typeface="Calibri"/>
                        </a:rPr>
                        <a:t>ng</a:t>
                      </a:r>
                      <a:r>
                        <a:rPr sz="1000" b="1" spc="-15" dirty="0">
                          <a:latin typeface="Calibri"/>
                          <a:cs typeface="Calibri"/>
                        </a:rPr>
                        <a:t> </a:t>
                      </a:r>
                      <a:r>
                        <a:rPr sz="1000" b="1" spc="-10" dirty="0">
                          <a:latin typeface="Calibri"/>
                          <a:cs typeface="Calibri"/>
                        </a:rPr>
                        <a:t>E</a:t>
                      </a:r>
                      <a:r>
                        <a:rPr sz="1000" b="1" dirty="0">
                          <a:latin typeface="Calibri"/>
                          <a:cs typeface="Calibri"/>
                        </a:rPr>
                        <a:t>rror</a:t>
                      </a:r>
                      <a:r>
                        <a:rPr sz="1000" b="1" spc="-20" dirty="0">
                          <a:latin typeface="Calibri"/>
                          <a:cs typeface="Calibri"/>
                        </a:rPr>
                        <a:t> </a:t>
                      </a:r>
                      <a:r>
                        <a:rPr sz="1000" b="1" dirty="0">
                          <a:latin typeface="Calibri"/>
                          <a:cs typeface="Calibri"/>
                        </a:rPr>
                        <a:t>(</a:t>
                      </a:r>
                      <a:r>
                        <a:rPr sz="1000" b="1" spc="5" dirty="0">
                          <a:latin typeface="Calibri"/>
                          <a:cs typeface="Calibri"/>
                        </a:rPr>
                        <a:t>%</a:t>
                      </a:r>
                      <a:r>
                        <a:rPr sz="1000" b="1" dirty="0">
                          <a:latin typeface="Calibri"/>
                          <a:cs typeface="Calibri"/>
                        </a:rPr>
                        <a:t>)</a:t>
                      </a:r>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ECECE"/>
                    </a:solidFill>
                  </a:tcPr>
                </a:tc>
                <a:tc>
                  <a:txBody>
                    <a:bodyPr/>
                    <a:lstStyle/>
                    <a:p>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ECECE"/>
                    </a:solidFill>
                  </a:tcPr>
                </a:tc>
                <a:tc>
                  <a:txBody>
                    <a:bodyPr/>
                    <a:lstStyle/>
                    <a:p>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ECECE"/>
                    </a:solidFill>
                  </a:tcPr>
                </a:tc>
                <a:extLst>
                  <a:ext uri="{0D108BD9-81ED-4DB2-BD59-A6C34878D82A}">
                    <a16:rowId xmlns:a16="http://schemas.microsoft.com/office/drawing/2014/main" val="10009"/>
                  </a:ext>
                </a:extLst>
              </a:tr>
              <a:tr h="307340">
                <a:tc>
                  <a:txBody>
                    <a:bodyPr/>
                    <a:lstStyle/>
                    <a:p>
                      <a:pPr marL="85725">
                        <a:lnSpc>
                          <a:spcPct val="100000"/>
                        </a:lnSpc>
                      </a:pPr>
                      <a:r>
                        <a:rPr sz="1000" dirty="0">
                          <a:latin typeface="Calibri"/>
                          <a:cs typeface="Calibri"/>
                        </a:rPr>
                        <a:t>1</a:t>
                      </a:r>
                      <a:r>
                        <a:rPr sz="1000" spc="-5" dirty="0">
                          <a:latin typeface="Calibri"/>
                          <a:cs typeface="Calibri"/>
                        </a:rPr>
                        <a:t> Ye</a:t>
                      </a:r>
                      <a:r>
                        <a:rPr sz="1000" dirty="0">
                          <a:latin typeface="Calibri"/>
                          <a:cs typeface="Calibri"/>
                        </a:rPr>
                        <a:t>ar</a:t>
                      </a:r>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8E8"/>
                    </a:solidFill>
                  </a:tcPr>
                </a:tc>
                <a:tc>
                  <a:txBody>
                    <a:bodyPr/>
                    <a:lstStyle/>
                    <a:p>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8E8"/>
                    </a:solidFill>
                  </a:tcPr>
                </a:tc>
                <a:tc>
                  <a:txBody>
                    <a:bodyPr/>
                    <a:lstStyle/>
                    <a:p>
                      <a:pPr marL="237490">
                        <a:lnSpc>
                          <a:spcPct val="100000"/>
                        </a:lnSpc>
                      </a:pPr>
                      <a:r>
                        <a:rPr sz="1100" dirty="0">
                          <a:latin typeface="Calibri"/>
                          <a:cs typeface="Calibri"/>
                        </a:rPr>
                        <a:t>1</a:t>
                      </a:r>
                      <a:r>
                        <a:rPr sz="1100" spc="-5" dirty="0">
                          <a:latin typeface="Calibri"/>
                          <a:cs typeface="Calibri"/>
                        </a:rPr>
                        <a:t>.16</a:t>
                      </a:r>
                      <a:endParaRPr sz="11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8E8"/>
                    </a:solidFill>
                  </a:tcPr>
                </a:tc>
                <a:extLst>
                  <a:ext uri="{0D108BD9-81ED-4DB2-BD59-A6C34878D82A}">
                    <a16:rowId xmlns:a16="http://schemas.microsoft.com/office/drawing/2014/main" val="10010"/>
                  </a:ext>
                </a:extLst>
              </a:tr>
              <a:tr h="307466">
                <a:tc>
                  <a:txBody>
                    <a:bodyPr/>
                    <a:lstStyle/>
                    <a:p>
                      <a:pPr marL="85725">
                        <a:lnSpc>
                          <a:spcPct val="100000"/>
                        </a:lnSpc>
                      </a:pPr>
                      <a:r>
                        <a:rPr sz="1000" dirty="0">
                          <a:latin typeface="Calibri"/>
                          <a:cs typeface="Calibri"/>
                        </a:rPr>
                        <a:t>3</a:t>
                      </a:r>
                      <a:r>
                        <a:rPr sz="1000" spc="-5" dirty="0">
                          <a:latin typeface="Calibri"/>
                          <a:cs typeface="Calibri"/>
                        </a:rPr>
                        <a:t> Ye</a:t>
                      </a:r>
                      <a:r>
                        <a:rPr sz="1000" dirty="0">
                          <a:latin typeface="Calibri"/>
                          <a:cs typeface="Calibri"/>
                        </a:rPr>
                        <a:t>ar</a:t>
                      </a:r>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ECECE"/>
                    </a:solidFill>
                  </a:tcPr>
                </a:tc>
                <a:tc>
                  <a:txBody>
                    <a:bodyPr/>
                    <a:lstStyle/>
                    <a:p>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ECECE"/>
                    </a:solidFill>
                  </a:tcPr>
                </a:tc>
                <a:tc>
                  <a:txBody>
                    <a:bodyPr/>
                    <a:lstStyle/>
                    <a:p>
                      <a:pPr marL="237490">
                        <a:lnSpc>
                          <a:spcPct val="100000"/>
                        </a:lnSpc>
                      </a:pPr>
                      <a:r>
                        <a:rPr sz="1100" dirty="0">
                          <a:latin typeface="Calibri"/>
                          <a:cs typeface="Calibri"/>
                        </a:rPr>
                        <a:t>1</a:t>
                      </a:r>
                      <a:r>
                        <a:rPr sz="1100" spc="-5" dirty="0">
                          <a:latin typeface="Calibri"/>
                          <a:cs typeface="Calibri"/>
                        </a:rPr>
                        <a:t>.34</a:t>
                      </a:r>
                      <a:endParaRPr sz="11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ECECE"/>
                    </a:solidFill>
                  </a:tcPr>
                </a:tc>
                <a:extLst>
                  <a:ext uri="{0D108BD9-81ED-4DB2-BD59-A6C34878D82A}">
                    <a16:rowId xmlns:a16="http://schemas.microsoft.com/office/drawing/2014/main" val="10011"/>
                  </a:ext>
                </a:extLst>
              </a:tr>
              <a:tr h="307340">
                <a:tc>
                  <a:txBody>
                    <a:bodyPr/>
                    <a:lstStyle/>
                    <a:p>
                      <a:pPr marL="85725">
                        <a:lnSpc>
                          <a:spcPct val="100000"/>
                        </a:lnSpc>
                      </a:pPr>
                      <a:r>
                        <a:rPr sz="1000" dirty="0">
                          <a:latin typeface="Calibri"/>
                          <a:cs typeface="Calibri"/>
                        </a:rPr>
                        <a:t>5</a:t>
                      </a:r>
                      <a:r>
                        <a:rPr sz="1000" spc="-5" dirty="0">
                          <a:latin typeface="Calibri"/>
                          <a:cs typeface="Calibri"/>
                        </a:rPr>
                        <a:t> </a:t>
                      </a:r>
                      <a:r>
                        <a:rPr sz="1000" spc="-10" dirty="0">
                          <a:latin typeface="Calibri"/>
                          <a:cs typeface="Calibri"/>
                        </a:rPr>
                        <a:t>Y</a:t>
                      </a:r>
                      <a:r>
                        <a:rPr sz="1000" spc="-5" dirty="0">
                          <a:latin typeface="Calibri"/>
                          <a:cs typeface="Calibri"/>
                        </a:rPr>
                        <a:t>e</a:t>
                      </a:r>
                      <a:r>
                        <a:rPr sz="1000" dirty="0">
                          <a:latin typeface="Calibri"/>
                          <a:cs typeface="Calibri"/>
                        </a:rPr>
                        <a:t>ar</a:t>
                      </a:r>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8E8"/>
                    </a:solidFill>
                  </a:tcPr>
                </a:tc>
                <a:tc>
                  <a:txBody>
                    <a:bodyPr/>
                    <a:lstStyle/>
                    <a:p>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8E8"/>
                    </a:solidFill>
                  </a:tcPr>
                </a:tc>
                <a:tc>
                  <a:txBody>
                    <a:bodyPr/>
                    <a:lstStyle/>
                    <a:p>
                      <a:pPr marL="237490">
                        <a:lnSpc>
                          <a:spcPct val="100000"/>
                        </a:lnSpc>
                      </a:pPr>
                      <a:r>
                        <a:rPr sz="1100" dirty="0">
                          <a:latin typeface="Calibri"/>
                          <a:cs typeface="Calibri"/>
                        </a:rPr>
                        <a:t>1</a:t>
                      </a:r>
                      <a:r>
                        <a:rPr sz="1100" spc="-5" dirty="0">
                          <a:latin typeface="Calibri"/>
                          <a:cs typeface="Calibri"/>
                        </a:rPr>
                        <a:t>.33</a:t>
                      </a:r>
                      <a:endParaRPr sz="11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8E8"/>
                    </a:solidFill>
                  </a:tcPr>
                </a:tc>
                <a:extLst>
                  <a:ext uri="{0D108BD9-81ED-4DB2-BD59-A6C34878D82A}">
                    <a16:rowId xmlns:a16="http://schemas.microsoft.com/office/drawing/2014/main" val="10012"/>
                  </a:ext>
                </a:extLst>
              </a:tr>
            </a:tbl>
          </a:graphicData>
        </a:graphic>
      </p:graphicFrame>
      <p:graphicFrame>
        <p:nvGraphicFramePr>
          <p:cNvPr id="26" name="object 26"/>
          <p:cNvGraphicFramePr>
            <a:graphicFrameLocks noGrp="1"/>
          </p:cNvGraphicFramePr>
          <p:nvPr/>
        </p:nvGraphicFramePr>
        <p:xfrm>
          <a:off x="5931915" y="5029200"/>
          <a:ext cx="2895599" cy="883919"/>
        </p:xfrm>
        <a:graphic>
          <a:graphicData uri="http://schemas.openxmlformats.org/drawingml/2006/table">
            <a:tbl>
              <a:tblPr firstRow="1" bandRow="1">
                <a:tableStyleId>{2D5ABB26-0587-4C30-8999-92F81FD0307C}</a:tableStyleId>
              </a:tblPr>
              <a:tblGrid>
                <a:gridCol w="901700">
                  <a:extLst>
                    <a:ext uri="{9D8B030D-6E8A-4147-A177-3AD203B41FA5}">
                      <a16:colId xmlns:a16="http://schemas.microsoft.com/office/drawing/2014/main" val="20000"/>
                    </a:ext>
                  </a:extLst>
                </a:gridCol>
                <a:gridCol w="1045590">
                  <a:extLst>
                    <a:ext uri="{9D8B030D-6E8A-4147-A177-3AD203B41FA5}">
                      <a16:colId xmlns:a16="http://schemas.microsoft.com/office/drawing/2014/main" val="20001"/>
                    </a:ext>
                  </a:extLst>
                </a:gridCol>
                <a:gridCol w="948309">
                  <a:extLst>
                    <a:ext uri="{9D8B030D-6E8A-4147-A177-3AD203B41FA5}">
                      <a16:colId xmlns:a16="http://schemas.microsoft.com/office/drawing/2014/main" val="20002"/>
                    </a:ext>
                  </a:extLst>
                </a:gridCol>
              </a:tblGrid>
              <a:tr h="408940">
                <a:tc>
                  <a:txBody>
                    <a:bodyPr/>
                    <a:lstStyle/>
                    <a:p>
                      <a:pPr marL="113664">
                        <a:lnSpc>
                          <a:spcPct val="100000"/>
                        </a:lnSpc>
                      </a:pPr>
                      <a:r>
                        <a:rPr sz="1000" b="1" spc="-5" dirty="0">
                          <a:solidFill>
                            <a:srgbClr val="FFFFFF"/>
                          </a:solidFill>
                          <a:latin typeface="Calibri"/>
                          <a:cs typeface="Calibri"/>
                        </a:rPr>
                        <a:t>T</a:t>
                      </a:r>
                      <a:r>
                        <a:rPr sz="1000" b="1" dirty="0">
                          <a:solidFill>
                            <a:srgbClr val="FFFFFF"/>
                          </a:solidFill>
                          <a:latin typeface="Calibri"/>
                          <a:cs typeface="Calibri"/>
                        </a:rPr>
                        <a:t>otal</a:t>
                      </a:r>
                      <a:r>
                        <a:rPr sz="1000" b="1" spc="5" dirty="0">
                          <a:solidFill>
                            <a:srgbClr val="FFFFFF"/>
                          </a:solidFill>
                          <a:latin typeface="Calibri"/>
                          <a:cs typeface="Calibri"/>
                        </a:rPr>
                        <a:t> </a:t>
                      </a:r>
                      <a:r>
                        <a:rPr sz="1000" b="1" dirty="0">
                          <a:solidFill>
                            <a:srgbClr val="FFFFFF"/>
                          </a:solidFill>
                          <a:latin typeface="Calibri"/>
                          <a:cs typeface="Calibri"/>
                        </a:rPr>
                        <a:t>Ret</a:t>
                      </a:r>
                      <a:r>
                        <a:rPr sz="1000" b="1" spc="5" dirty="0">
                          <a:solidFill>
                            <a:srgbClr val="FFFFFF"/>
                          </a:solidFill>
                          <a:latin typeface="Calibri"/>
                          <a:cs typeface="Calibri"/>
                        </a:rPr>
                        <a:t>u</a:t>
                      </a:r>
                      <a:r>
                        <a:rPr sz="1000" b="1" dirty="0">
                          <a:solidFill>
                            <a:srgbClr val="FFFFFF"/>
                          </a:solidFill>
                          <a:latin typeface="Calibri"/>
                          <a:cs typeface="Calibri"/>
                        </a:rPr>
                        <a:t>rn</a:t>
                      </a:r>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1F5F"/>
                    </a:solidFill>
                  </a:tcPr>
                </a:tc>
                <a:tc>
                  <a:txBody>
                    <a:bodyPr/>
                    <a:lstStyle/>
                    <a:p>
                      <a:pPr marL="335915" marR="263525" indent="-64135">
                        <a:lnSpc>
                          <a:spcPct val="100000"/>
                        </a:lnSpc>
                      </a:pPr>
                      <a:r>
                        <a:rPr sz="1000" b="1" dirty="0">
                          <a:solidFill>
                            <a:srgbClr val="FFFFFF"/>
                          </a:solidFill>
                          <a:latin typeface="Calibri"/>
                          <a:cs typeface="Calibri"/>
                        </a:rPr>
                        <a:t>Net </a:t>
                      </a:r>
                      <a:r>
                        <a:rPr sz="1000" b="1" spc="-5" dirty="0">
                          <a:solidFill>
                            <a:srgbClr val="FFFFFF"/>
                          </a:solidFill>
                          <a:latin typeface="Calibri"/>
                          <a:cs typeface="Calibri"/>
                        </a:rPr>
                        <a:t>T</a:t>
                      </a:r>
                      <a:r>
                        <a:rPr sz="1000" b="1" dirty="0">
                          <a:solidFill>
                            <a:srgbClr val="FFFFFF"/>
                          </a:solidFill>
                          <a:latin typeface="Calibri"/>
                          <a:cs typeface="Calibri"/>
                        </a:rPr>
                        <a:t>otal Ret</a:t>
                      </a:r>
                      <a:r>
                        <a:rPr sz="1000" b="1" spc="5" dirty="0">
                          <a:solidFill>
                            <a:srgbClr val="FFFFFF"/>
                          </a:solidFill>
                          <a:latin typeface="Calibri"/>
                          <a:cs typeface="Calibri"/>
                        </a:rPr>
                        <a:t>u</a:t>
                      </a:r>
                      <a:r>
                        <a:rPr sz="1000" b="1" dirty="0">
                          <a:solidFill>
                            <a:srgbClr val="FFFFFF"/>
                          </a:solidFill>
                          <a:latin typeface="Calibri"/>
                          <a:cs typeface="Calibri"/>
                        </a:rPr>
                        <a:t>rn</a:t>
                      </a:r>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1F5F"/>
                    </a:solidFill>
                  </a:tcPr>
                </a:tc>
                <a:tc>
                  <a:txBody>
                    <a:bodyPr/>
                    <a:lstStyle/>
                    <a:p>
                      <a:pPr marL="142875">
                        <a:lnSpc>
                          <a:spcPct val="100000"/>
                        </a:lnSpc>
                      </a:pPr>
                      <a:r>
                        <a:rPr sz="1000" b="1" spc="-5" dirty="0">
                          <a:solidFill>
                            <a:srgbClr val="FFFFFF"/>
                          </a:solidFill>
                          <a:latin typeface="Calibri"/>
                          <a:cs typeface="Calibri"/>
                        </a:rPr>
                        <a:t>P</a:t>
                      </a:r>
                      <a:r>
                        <a:rPr sz="1000" b="1" dirty="0">
                          <a:solidFill>
                            <a:srgbClr val="FFFFFF"/>
                          </a:solidFill>
                          <a:latin typeface="Calibri"/>
                          <a:cs typeface="Calibri"/>
                        </a:rPr>
                        <a:t>r</a:t>
                      </a:r>
                      <a:r>
                        <a:rPr sz="1000" b="1" spc="-5" dirty="0">
                          <a:solidFill>
                            <a:srgbClr val="FFFFFF"/>
                          </a:solidFill>
                          <a:latin typeface="Calibri"/>
                          <a:cs typeface="Calibri"/>
                        </a:rPr>
                        <a:t>i</a:t>
                      </a:r>
                      <a:r>
                        <a:rPr sz="1000" b="1" dirty="0">
                          <a:solidFill>
                            <a:srgbClr val="FFFFFF"/>
                          </a:solidFill>
                          <a:latin typeface="Calibri"/>
                          <a:cs typeface="Calibri"/>
                        </a:rPr>
                        <a:t>ce </a:t>
                      </a:r>
                      <a:r>
                        <a:rPr sz="1000" b="1" spc="5" dirty="0">
                          <a:solidFill>
                            <a:srgbClr val="FFFFFF"/>
                          </a:solidFill>
                          <a:latin typeface="Calibri"/>
                          <a:cs typeface="Calibri"/>
                        </a:rPr>
                        <a:t>R</a:t>
                      </a:r>
                      <a:r>
                        <a:rPr sz="1000" b="1" dirty="0">
                          <a:solidFill>
                            <a:srgbClr val="FFFFFF"/>
                          </a:solidFill>
                          <a:latin typeface="Calibri"/>
                          <a:cs typeface="Calibri"/>
                        </a:rPr>
                        <a:t>et</a:t>
                      </a:r>
                      <a:r>
                        <a:rPr sz="1000" b="1" spc="5" dirty="0">
                          <a:solidFill>
                            <a:srgbClr val="FFFFFF"/>
                          </a:solidFill>
                          <a:latin typeface="Calibri"/>
                          <a:cs typeface="Calibri"/>
                        </a:rPr>
                        <a:t>u</a:t>
                      </a:r>
                      <a:r>
                        <a:rPr sz="1000" b="1" dirty="0">
                          <a:solidFill>
                            <a:srgbClr val="FFFFFF"/>
                          </a:solidFill>
                          <a:latin typeface="Calibri"/>
                          <a:cs typeface="Calibri"/>
                        </a:rPr>
                        <a:t>rn</a:t>
                      </a:r>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1F5F"/>
                    </a:solidFill>
                  </a:tcPr>
                </a:tc>
                <a:extLst>
                  <a:ext uri="{0D108BD9-81ED-4DB2-BD59-A6C34878D82A}">
                    <a16:rowId xmlns:a16="http://schemas.microsoft.com/office/drawing/2014/main" val="10000"/>
                  </a:ext>
                </a:extLst>
              </a:tr>
              <a:tr h="231140">
                <a:tc>
                  <a:txBody>
                    <a:bodyPr/>
                    <a:lstStyle/>
                    <a:p>
                      <a:pPr marL="635" algn="ctr">
                        <a:lnSpc>
                          <a:spcPct val="100000"/>
                        </a:lnSpc>
                      </a:pPr>
                      <a:r>
                        <a:rPr sz="1000" spc="-5" dirty="0">
                          <a:latin typeface="Calibri"/>
                          <a:cs typeface="Calibri"/>
                        </a:rPr>
                        <a:t>USD</a:t>
                      </a:r>
                      <a:endParaRPr sz="10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5887AE"/>
                    </a:solidFill>
                  </a:tcPr>
                </a:tc>
                <a:tc>
                  <a:txBody>
                    <a:bodyPr/>
                    <a:lstStyle/>
                    <a:p>
                      <a:pPr marL="2540" algn="ctr">
                        <a:lnSpc>
                          <a:spcPct val="100000"/>
                        </a:lnSpc>
                      </a:pPr>
                      <a:r>
                        <a:rPr sz="1000" spc="-5" dirty="0">
                          <a:latin typeface="Calibri"/>
                          <a:cs typeface="Calibri"/>
                        </a:rPr>
                        <a:t>USD</a:t>
                      </a:r>
                      <a:endParaRPr sz="10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5887AE"/>
                    </a:solidFill>
                  </a:tcPr>
                </a:tc>
                <a:tc>
                  <a:txBody>
                    <a:bodyPr/>
                    <a:lstStyle/>
                    <a:p>
                      <a:pPr marL="1905" algn="ctr">
                        <a:lnSpc>
                          <a:spcPct val="100000"/>
                        </a:lnSpc>
                      </a:pPr>
                      <a:r>
                        <a:rPr sz="1000" spc="-5" dirty="0">
                          <a:latin typeface="Calibri"/>
                          <a:cs typeface="Calibri"/>
                        </a:rPr>
                        <a:t>USD</a:t>
                      </a:r>
                      <a:endParaRPr sz="10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5887AE"/>
                    </a:solidFill>
                  </a:tcPr>
                </a:tc>
                <a:extLst>
                  <a:ext uri="{0D108BD9-81ED-4DB2-BD59-A6C34878D82A}">
                    <a16:rowId xmlns:a16="http://schemas.microsoft.com/office/drawing/2014/main" val="10001"/>
                  </a:ext>
                </a:extLst>
              </a:tr>
              <a:tr h="243839">
                <a:tc>
                  <a:txBody>
                    <a:bodyPr/>
                    <a:lstStyle/>
                    <a:p>
                      <a:pPr marL="225425">
                        <a:lnSpc>
                          <a:spcPct val="100000"/>
                        </a:lnSpc>
                      </a:pPr>
                      <a:r>
                        <a:rPr sz="1000" spc="-5" dirty="0">
                          <a:latin typeface="Calibri"/>
                          <a:cs typeface="Calibri"/>
                        </a:rPr>
                        <a:t>SPX</a:t>
                      </a:r>
                      <a:r>
                        <a:rPr sz="1000" spc="5" dirty="0">
                          <a:latin typeface="Calibri"/>
                          <a:cs typeface="Calibri"/>
                        </a:rPr>
                        <a:t>E</a:t>
                      </a:r>
                      <a:r>
                        <a:rPr sz="1000" spc="-5" dirty="0">
                          <a:latin typeface="Calibri"/>
                          <a:cs typeface="Calibri"/>
                        </a:rPr>
                        <a:t>SRT</a:t>
                      </a:r>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4B3CC"/>
                    </a:solidFill>
                  </a:tcPr>
                </a:tc>
                <a:tc>
                  <a:txBody>
                    <a:bodyPr/>
                    <a:lstStyle/>
                    <a:p>
                      <a:pPr marL="287020">
                        <a:lnSpc>
                          <a:spcPct val="100000"/>
                        </a:lnSpc>
                      </a:pPr>
                      <a:r>
                        <a:rPr sz="1000" spc="-5" dirty="0">
                          <a:latin typeface="Calibri"/>
                          <a:cs typeface="Calibri"/>
                        </a:rPr>
                        <a:t>SPX</a:t>
                      </a:r>
                      <a:r>
                        <a:rPr sz="1000" spc="5" dirty="0">
                          <a:latin typeface="Calibri"/>
                          <a:cs typeface="Calibri"/>
                        </a:rPr>
                        <a:t>E</a:t>
                      </a:r>
                      <a:r>
                        <a:rPr sz="1000" spc="-5" dirty="0">
                          <a:latin typeface="Calibri"/>
                          <a:cs typeface="Calibri"/>
                        </a:rPr>
                        <a:t>SRN</a:t>
                      </a:r>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4B3CC"/>
                    </a:solidFill>
                  </a:tcPr>
                </a:tc>
                <a:tc>
                  <a:txBody>
                    <a:bodyPr/>
                    <a:lstStyle/>
                    <a:p>
                      <a:pPr marL="246379">
                        <a:lnSpc>
                          <a:spcPct val="100000"/>
                        </a:lnSpc>
                      </a:pPr>
                      <a:r>
                        <a:rPr sz="1000" spc="-5" dirty="0">
                          <a:latin typeface="Calibri"/>
                          <a:cs typeface="Calibri"/>
                        </a:rPr>
                        <a:t>SPX</a:t>
                      </a:r>
                      <a:r>
                        <a:rPr sz="1000" spc="5" dirty="0">
                          <a:latin typeface="Calibri"/>
                          <a:cs typeface="Calibri"/>
                        </a:rPr>
                        <a:t>E</a:t>
                      </a:r>
                      <a:r>
                        <a:rPr sz="1000" spc="-5" dirty="0">
                          <a:latin typeface="Calibri"/>
                          <a:cs typeface="Calibri"/>
                        </a:rPr>
                        <a:t>SRP</a:t>
                      </a:r>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4B3CC"/>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32935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74295">
              <a:lnSpc>
                <a:spcPts val="3329"/>
              </a:lnSpc>
            </a:pPr>
            <a:r>
              <a:rPr spc="-25" dirty="0"/>
              <a:t>SDG</a:t>
            </a:r>
            <a:r>
              <a:rPr spc="5" dirty="0"/>
              <a:t> </a:t>
            </a:r>
            <a:r>
              <a:rPr spc="-20" dirty="0"/>
              <a:t>Sust</a:t>
            </a:r>
            <a:r>
              <a:rPr spc="-15" dirty="0"/>
              <a:t>ainabili</a:t>
            </a:r>
            <a:r>
              <a:rPr spc="-5" dirty="0"/>
              <a:t>t</a:t>
            </a:r>
            <a:r>
              <a:rPr spc="-20" dirty="0"/>
              <a:t>y</a:t>
            </a:r>
            <a:r>
              <a:rPr spc="15" dirty="0"/>
              <a:t> </a:t>
            </a:r>
            <a:r>
              <a:rPr spc="-20" dirty="0"/>
              <a:t>Fram</a:t>
            </a:r>
            <a:r>
              <a:rPr spc="-15" dirty="0"/>
              <a:t>e</a:t>
            </a:r>
            <a:r>
              <a:rPr spc="-20" dirty="0"/>
              <a:t>work</a:t>
            </a:r>
          </a:p>
        </p:txBody>
      </p:sp>
      <p:sp>
        <p:nvSpPr>
          <p:cNvPr id="3" name="object 3"/>
          <p:cNvSpPr/>
          <p:nvPr/>
        </p:nvSpPr>
        <p:spPr>
          <a:xfrm>
            <a:off x="457200" y="1371600"/>
            <a:ext cx="8060563" cy="403567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978140" y="2289048"/>
            <a:ext cx="496824" cy="481584"/>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8020939" y="2308098"/>
            <a:ext cx="411480" cy="397510"/>
          </a:xfrm>
          <a:custGeom>
            <a:avLst/>
            <a:gdLst/>
            <a:ahLst/>
            <a:cxnLst/>
            <a:rect l="l" t="t" r="r" b="b"/>
            <a:pathLst>
              <a:path w="411479" h="397510">
                <a:moveTo>
                  <a:pt x="205485" y="0"/>
                </a:moveTo>
                <a:lnTo>
                  <a:pt x="156088" y="5771"/>
                </a:lnTo>
                <a:lnTo>
                  <a:pt x="111030" y="22168"/>
                </a:lnTo>
                <a:lnTo>
                  <a:pt x="71736" y="47815"/>
                </a:lnTo>
                <a:lnTo>
                  <a:pt x="39632" y="81335"/>
                </a:lnTo>
                <a:lnTo>
                  <a:pt x="16140" y="121354"/>
                </a:lnTo>
                <a:lnTo>
                  <a:pt x="2688" y="166495"/>
                </a:lnTo>
                <a:lnTo>
                  <a:pt x="0" y="198754"/>
                </a:lnTo>
                <a:lnTo>
                  <a:pt x="680" y="215050"/>
                </a:lnTo>
                <a:lnTo>
                  <a:pt x="10470" y="261561"/>
                </a:lnTo>
                <a:lnTo>
                  <a:pt x="30774" y="303432"/>
                </a:lnTo>
                <a:lnTo>
                  <a:pt x="60166" y="339280"/>
                </a:lnTo>
                <a:lnTo>
                  <a:pt x="97222" y="367722"/>
                </a:lnTo>
                <a:lnTo>
                  <a:pt x="140516" y="387373"/>
                </a:lnTo>
                <a:lnTo>
                  <a:pt x="188626" y="396850"/>
                </a:lnTo>
                <a:lnTo>
                  <a:pt x="205485" y="397510"/>
                </a:lnTo>
                <a:lnTo>
                  <a:pt x="222328" y="396850"/>
                </a:lnTo>
                <a:lnTo>
                  <a:pt x="270406" y="387373"/>
                </a:lnTo>
                <a:lnTo>
                  <a:pt x="313693" y="367722"/>
                </a:lnTo>
                <a:lnTo>
                  <a:pt x="350758" y="339280"/>
                </a:lnTo>
                <a:lnTo>
                  <a:pt x="380167" y="303432"/>
                </a:lnTo>
                <a:lnTo>
                  <a:pt x="400488" y="261561"/>
                </a:lnTo>
                <a:lnTo>
                  <a:pt x="410290" y="215050"/>
                </a:lnTo>
                <a:lnTo>
                  <a:pt x="410971" y="198754"/>
                </a:lnTo>
                <a:lnTo>
                  <a:pt x="410290" y="182442"/>
                </a:lnTo>
                <a:lnTo>
                  <a:pt x="400488" y="135900"/>
                </a:lnTo>
                <a:lnTo>
                  <a:pt x="380167" y="94021"/>
                </a:lnTo>
                <a:lnTo>
                  <a:pt x="350758" y="58181"/>
                </a:lnTo>
                <a:lnTo>
                  <a:pt x="313693" y="29757"/>
                </a:lnTo>
                <a:lnTo>
                  <a:pt x="270406" y="10124"/>
                </a:lnTo>
                <a:lnTo>
                  <a:pt x="222328" y="658"/>
                </a:lnTo>
                <a:lnTo>
                  <a:pt x="205485" y="0"/>
                </a:lnTo>
                <a:close/>
              </a:path>
            </a:pathLst>
          </a:custGeom>
          <a:solidFill>
            <a:srgbClr val="00635A"/>
          </a:solidFill>
        </p:spPr>
        <p:txBody>
          <a:bodyPr wrap="square" lIns="0" tIns="0" rIns="0" bIns="0" rtlCol="0"/>
          <a:lstStyle/>
          <a:p>
            <a:endParaRPr/>
          </a:p>
        </p:txBody>
      </p:sp>
      <p:sp>
        <p:nvSpPr>
          <p:cNvPr id="6" name="object 6"/>
          <p:cNvSpPr/>
          <p:nvPr/>
        </p:nvSpPr>
        <p:spPr>
          <a:xfrm>
            <a:off x="1348739" y="3570732"/>
            <a:ext cx="496823" cy="48310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391538" y="3591052"/>
            <a:ext cx="411480" cy="397510"/>
          </a:xfrm>
          <a:custGeom>
            <a:avLst/>
            <a:gdLst/>
            <a:ahLst/>
            <a:cxnLst/>
            <a:rect l="l" t="t" r="r" b="b"/>
            <a:pathLst>
              <a:path w="411480" h="397510">
                <a:moveTo>
                  <a:pt x="205486" y="0"/>
                </a:moveTo>
                <a:lnTo>
                  <a:pt x="156088" y="5771"/>
                </a:lnTo>
                <a:lnTo>
                  <a:pt x="111030" y="22168"/>
                </a:lnTo>
                <a:lnTo>
                  <a:pt x="71736" y="47815"/>
                </a:lnTo>
                <a:lnTo>
                  <a:pt x="39632" y="81335"/>
                </a:lnTo>
                <a:lnTo>
                  <a:pt x="16140" y="121354"/>
                </a:lnTo>
                <a:lnTo>
                  <a:pt x="2688" y="166495"/>
                </a:lnTo>
                <a:lnTo>
                  <a:pt x="0" y="198755"/>
                </a:lnTo>
                <a:lnTo>
                  <a:pt x="680" y="215050"/>
                </a:lnTo>
                <a:lnTo>
                  <a:pt x="10470" y="261561"/>
                </a:lnTo>
                <a:lnTo>
                  <a:pt x="30774" y="303432"/>
                </a:lnTo>
                <a:lnTo>
                  <a:pt x="60166" y="339280"/>
                </a:lnTo>
                <a:lnTo>
                  <a:pt x="97222" y="367722"/>
                </a:lnTo>
                <a:lnTo>
                  <a:pt x="140516" y="387373"/>
                </a:lnTo>
                <a:lnTo>
                  <a:pt x="188626" y="396850"/>
                </a:lnTo>
                <a:lnTo>
                  <a:pt x="205486" y="397510"/>
                </a:lnTo>
                <a:lnTo>
                  <a:pt x="222328" y="396850"/>
                </a:lnTo>
                <a:lnTo>
                  <a:pt x="270406" y="387373"/>
                </a:lnTo>
                <a:lnTo>
                  <a:pt x="313693" y="367722"/>
                </a:lnTo>
                <a:lnTo>
                  <a:pt x="350758" y="339280"/>
                </a:lnTo>
                <a:lnTo>
                  <a:pt x="380167" y="303432"/>
                </a:lnTo>
                <a:lnTo>
                  <a:pt x="400488" y="261561"/>
                </a:lnTo>
                <a:lnTo>
                  <a:pt x="410290" y="215050"/>
                </a:lnTo>
                <a:lnTo>
                  <a:pt x="410972" y="198755"/>
                </a:lnTo>
                <a:lnTo>
                  <a:pt x="410290" y="182442"/>
                </a:lnTo>
                <a:lnTo>
                  <a:pt x="400488" y="135900"/>
                </a:lnTo>
                <a:lnTo>
                  <a:pt x="380167" y="94021"/>
                </a:lnTo>
                <a:lnTo>
                  <a:pt x="350758" y="58181"/>
                </a:lnTo>
                <a:lnTo>
                  <a:pt x="313693" y="29757"/>
                </a:lnTo>
                <a:lnTo>
                  <a:pt x="270406" y="10124"/>
                </a:lnTo>
                <a:lnTo>
                  <a:pt x="222328" y="658"/>
                </a:lnTo>
                <a:lnTo>
                  <a:pt x="205486" y="0"/>
                </a:lnTo>
                <a:close/>
              </a:path>
            </a:pathLst>
          </a:custGeom>
          <a:solidFill>
            <a:srgbClr val="00635A"/>
          </a:solidFill>
        </p:spPr>
        <p:txBody>
          <a:bodyPr wrap="square" lIns="0" tIns="0" rIns="0" bIns="0" rtlCol="0"/>
          <a:lstStyle/>
          <a:p>
            <a:endParaRPr/>
          </a:p>
        </p:txBody>
      </p:sp>
      <p:sp>
        <p:nvSpPr>
          <p:cNvPr id="8" name="object 8"/>
          <p:cNvSpPr/>
          <p:nvPr/>
        </p:nvSpPr>
        <p:spPr>
          <a:xfrm>
            <a:off x="3985259" y="3587496"/>
            <a:ext cx="496824" cy="483107"/>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4028566" y="3607180"/>
            <a:ext cx="411480" cy="397510"/>
          </a:xfrm>
          <a:custGeom>
            <a:avLst/>
            <a:gdLst/>
            <a:ahLst/>
            <a:cxnLst/>
            <a:rect l="l" t="t" r="r" b="b"/>
            <a:pathLst>
              <a:path w="411479" h="397510">
                <a:moveTo>
                  <a:pt x="205486" y="0"/>
                </a:moveTo>
                <a:lnTo>
                  <a:pt x="156088" y="5771"/>
                </a:lnTo>
                <a:lnTo>
                  <a:pt x="111030" y="22168"/>
                </a:lnTo>
                <a:lnTo>
                  <a:pt x="71736" y="47815"/>
                </a:lnTo>
                <a:lnTo>
                  <a:pt x="39632" y="81335"/>
                </a:lnTo>
                <a:lnTo>
                  <a:pt x="16140" y="121354"/>
                </a:lnTo>
                <a:lnTo>
                  <a:pt x="2688" y="166495"/>
                </a:lnTo>
                <a:lnTo>
                  <a:pt x="0" y="198755"/>
                </a:lnTo>
                <a:lnTo>
                  <a:pt x="680" y="215050"/>
                </a:lnTo>
                <a:lnTo>
                  <a:pt x="10470" y="261561"/>
                </a:lnTo>
                <a:lnTo>
                  <a:pt x="30774" y="303432"/>
                </a:lnTo>
                <a:lnTo>
                  <a:pt x="60166" y="339280"/>
                </a:lnTo>
                <a:lnTo>
                  <a:pt x="97222" y="367722"/>
                </a:lnTo>
                <a:lnTo>
                  <a:pt x="140516" y="387373"/>
                </a:lnTo>
                <a:lnTo>
                  <a:pt x="188626" y="396850"/>
                </a:lnTo>
                <a:lnTo>
                  <a:pt x="205486" y="397510"/>
                </a:lnTo>
                <a:lnTo>
                  <a:pt x="222328" y="396850"/>
                </a:lnTo>
                <a:lnTo>
                  <a:pt x="270406" y="387373"/>
                </a:lnTo>
                <a:lnTo>
                  <a:pt x="313693" y="367722"/>
                </a:lnTo>
                <a:lnTo>
                  <a:pt x="350758" y="339280"/>
                </a:lnTo>
                <a:lnTo>
                  <a:pt x="380167" y="303432"/>
                </a:lnTo>
                <a:lnTo>
                  <a:pt x="400488" y="261561"/>
                </a:lnTo>
                <a:lnTo>
                  <a:pt x="410290" y="215050"/>
                </a:lnTo>
                <a:lnTo>
                  <a:pt x="410972" y="198755"/>
                </a:lnTo>
                <a:lnTo>
                  <a:pt x="410290" y="182442"/>
                </a:lnTo>
                <a:lnTo>
                  <a:pt x="400488" y="135900"/>
                </a:lnTo>
                <a:lnTo>
                  <a:pt x="380167" y="94021"/>
                </a:lnTo>
                <a:lnTo>
                  <a:pt x="350758" y="58181"/>
                </a:lnTo>
                <a:lnTo>
                  <a:pt x="313693" y="29757"/>
                </a:lnTo>
                <a:lnTo>
                  <a:pt x="270406" y="10124"/>
                </a:lnTo>
                <a:lnTo>
                  <a:pt x="222328" y="658"/>
                </a:lnTo>
                <a:lnTo>
                  <a:pt x="205486" y="0"/>
                </a:lnTo>
                <a:close/>
              </a:path>
            </a:pathLst>
          </a:custGeom>
          <a:solidFill>
            <a:srgbClr val="00635A"/>
          </a:solidFill>
        </p:spPr>
        <p:txBody>
          <a:bodyPr wrap="square" lIns="0" tIns="0" rIns="0" bIns="0" rtlCol="0"/>
          <a:lstStyle/>
          <a:p>
            <a:endParaRPr/>
          </a:p>
        </p:txBody>
      </p:sp>
      <p:sp>
        <p:nvSpPr>
          <p:cNvPr id="10" name="object 10"/>
          <p:cNvSpPr/>
          <p:nvPr/>
        </p:nvSpPr>
        <p:spPr>
          <a:xfrm>
            <a:off x="5311140" y="3587496"/>
            <a:ext cx="496824" cy="483107"/>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5353939" y="3607180"/>
            <a:ext cx="411480" cy="397510"/>
          </a:xfrm>
          <a:custGeom>
            <a:avLst/>
            <a:gdLst/>
            <a:ahLst/>
            <a:cxnLst/>
            <a:rect l="l" t="t" r="r" b="b"/>
            <a:pathLst>
              <a:path w="411479" h="397510">
                <a:moveTo>
                  <a:pt x="205486" y="0"/>
                </a:moveTo>
                <a:lnTo>
                  <a:pt x="156088" y="5771"/>
                </a:lnTo>
                <a:lnTo>
                  <a:pt x="111030" y="22168"/>
                </a:lnTo>
                <a:lnTo>
                  <a:pt x="71736" y="47815"/>
                </a:lnTo>
                <a:lnTo>
                  <a:pt x="39632" y="81335"/>
                </a:lnTo>
                <a:lnTo>
                  <a:pt x="16140" y="121354"/>
                </a:lnTo>
                <a:lnTo>
                  <a:pt x="2688" y="166495"/>
                </a:lnTo>
                <a:lnTo>
                  <a:pt x="0" y="198755"/>
                </a:lnTo>
                <a:lnTo>
                  <a:pt x="680" y="215050"/>
                </a:lnTo>
                <a:lnTo>
                  <a:pt x="10470" y="261561"/>
                </a:lnTo>
                <a:lnTo>
                  <a:pt x="30774" y="303432"/>
                </a:lnTo>
                <a:lnTo>
                  <a:pt x="60166" y="339280"/>
                </a:lnTo>
                <a:lnTo>
                  <a:pt x="97222" y="367722"/>
                </a:lnTo>
                <a:lnTo>
                  <a:pt x="140516" y="387373"/>
                </a:lnTo>
                <a:lnTo>
                  <a:pt x="188626" y="396850"/>
                </a:lnTo>
                <a:lnTo>
                  <a:pt x="205486" y="397510"/>
                </a:lnTo>
                <a:lnTo>
                  <a:pt x="222328" y="396850"/>
                </a:lnTo>
                <a:lnTo>
                  <a:pt x="270406" y="387373"/>
                </a:lnTo>
                <a:lnTo>
                  <a:pt x="313693" y="367722"/>
                </a:lnTo>
                <a:lnTo>
                  <a:pt x="350758" y="339280"/>
                </a:lnTo>
                <a:lnTo>
                  <a:pt x="380167" y="303432"/>
                </a:lnTo>
                <a:lnTo>
                  <a:pt x="400488" y="261561"/>
                </a:lnTo>
                <a:lnTo>
                  <a:pt x="410290" y="215050"/>
                </a:lnTo>
                <a:lnTo>
                  <a:pt x="410972" y="198755"/>
                </a:lnTo>
                <a:lnTo>
                  <a:pt x="410290" y="182442"/>
                </a:lnTo>
                <a:lnTo>
                  <a:pt x="400488" y="135900"/>
                </a:lnTo>
                <a:lnTo>
                  <a:pt x="380167" y="94021"/>
                </a:lnTo>
                <a:lnTo>
                  <a:pt x="350758" y="58181"/>
                </a:lnTo>
                <a:lnTo>
                  <a:pt x="313693" y="29757"/>
                </a:lnTo>
                <a:lnTo>
                  <a:pt x="270406" y="10124"/>
                </a:lnTo>
                <a:lnTo>
                  <a:pt x="222328" y="658"/>
                </a:lnTo>
                <a:lnTo>
                  <a:pt x="205486" y="0"/>
                </a:lnTo>
                <a:close/>
              </a:path>
            </a:pathLst>
          </a:custGeom>
          <a:solidFill>
            <a:srgbClr val="00635A"/>
          </a:solidFill>
        </p:spPr>
        <p:txBody>
          <a:bodyPr wrap="square" lIns="0" tIns="0" rIns="0" bIns="0" rtlCol="0"/>
          <a:lstStyle/>
          <a:p>
            <a:endParaRPr/>
          </a:p>
        </p:txBody>
      </p:sp>
      <p:sp>
        <p:nvSpPr>
          <p:cNvPr id="12" name="object 12"/>
          <p:cNvSpPr/>
          <p:nvPr/>
        </p:nvSpPr>
        <p:spPr>
          <a:xfrm>
            <a:off x="1318260" y="4933188"/>
            <a:ext cx="496823" cy="483108"/>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1361566" y="4953000"/>
            <a:ext cx="411480" cy="397510"/>
          </a:xfrm>
          <a:custGeom>
            <a:avLst/>
            <a:gdLst/>
            <a:ahLst/>
            <a:cxnLst/>
            <a:rect l="l" t="t" r="r" b="b"/>
            <a:pathLst>
              <a:path w="411480" h="397510">
                <a:moveTo>
                  <a:pt x="205486" y="0"/>
                </a:moveTo>
                <a:lnTo>
                  <a:pt x="156088" y="5778"/>
                </a:lnTo>
                <a:lnTo>
                  <a:pt x="111030" y="22192"/>
                </a:lnTo>
                <a:lnTo>
                  <a:pt x="71736" y="47857"/>
                </a:lnTo>
                <a:lnTo>
                  <a:pt x="39632" y="81390"/>
                </a:lnTo>
                <a:lnTo>
                  <a:pt x="16140" y="121408"/>
                </a:lnTo>
                <a:lnTo>
                  <a:pt x="2688" y="166525"/>
                </a:lnTo>
                <a:lnTo>
                  <a:pt x="0" y="198755"/>
                </a:lnTo>
                <a:lnTo>
                  <a:pt x="680" y="215050"/>
                </a:lnTo>
                <a:lnTo>
                  <a:pt x="10470" y="261561"/>
                </a:lnTo>
                <a:lnTo>
                  <a:pt x="30774" y="303432"/>
                </a:lnTo>
                <a:lnTo>
                  <a:pt x="60166" y="339280"/>
                </a:lnTo>
                <a:lnTo>
                  <a:pt x="97222" y="367722"/>
                </a:lnTo>
                <a:lnTo>
                  <a:pt x="140516" y="387373"/>
                </a:lnTo>
                <a:lnTo>
                  <a:pt x="188626" y="396850"/>
                </a:lnTo>
                <a:lnTo>
                  <a:pt x="205486" y="397509"/>
                </a:lnTo>
                <a:lnTo>
                  <a:pt x="222328" y="396850"/>
                </a:lnTo>
                <a:lnTo>
                  <a:pt x="270406" y="387373"/>
                </a:lnTo>
                <a:lnTo>
                  <a:pt x="313693" y="367722"/>
                </a:lnTo>
                <a:lnTo>
                  <a:pt x="350758" y="339280"/>
                </a:lnTo>
                <a:lnTo>
                  <a:pt x="380167" y="303432"/>
                </a:lnTo>
                <a:lnTo>
                  <a:pt x="400488" y="261561"/>
                </a:lnTo>
                <a:lnTo>
                  <a:pt x="410290" y="215050"/>
                </a:lnTo>
                <a:lnTo>
                  <a:pt x="410972" y="198755"/>
                </a:lnTo>
                <a:lnTo>
                  <a:pt x="410290" y="182459"/>
                </a:lnTo>
                <a:lnTo>
                  <a:pt x="400488" y="135948"/>
                </a:lnTo>
                <a:lnTo>
                  <a:pt x="380167" y="94077"/>
                </a:lnTo>
                <a:lnTo>
                  <a:pt x="350758" y="58229"/>
                </a:lnTo>
                <a:lnTo>
                  <a:pt x="313693" y="29787"/>
                </a:lnTo>
                <a:lnTo>
                  <a:pt x="270406" y="10136"/>
                </a:lnTo>
                <a:lnTo>
                  <a:pt x="222328" y="659"/>
                </a:lnTo>
                <a:lnTo>
                  <a:pt x="205486" y="0"/>
                </a:lnTo>
                <a:close/>
              </a:path>
            </a:pathLst>
          </a:custGeom>
          <a:solidFill>
            <a:srgbClr val="00635A"/>
          </a:solidFill>
        </p:spPr>
        <p:txBody>
          <a:bodyPr wrap="square" lIns="0" tIns="0" rIns="0" bIns="0" rtlCol="0"/>
          <a:lstStyle/>
          <a:p>
            <a:endParaRPr/>
          </a:p>
        </p:txBody>
      </p:sp>
      <p:sp>
        <p:nvSpPr>
          <p:cNvPr id="14" name="object 14"/>
          <p:cNvSpPr/>
          <p:nvPr/>
        </p:nvSpPr>
        <p:spPr>
          <a:xfrm>
            <a:off x="2613660" y="4943855"/>
            <a:ext cx="496824" cy="481584"/>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2656967" y="4962905"/>
            <a:ext cx="411480" cy="397510"/>
          </a:xfrm>
          <a:custGeom>
            <a:avLst/>
            <a:gdLst/>
            <a:ahLst/>
            <a:cxnLst/>
            <a:rect l="l" t="t" r="r" b="b"/>
            <a:pathLst>
              <a:path w="411480" h="397510">
                <a:moveTo>
                  <a:pt x="205485" y="0"/>
                </a:moveTo>
                <a:lnTo>
                  <a:pt x="156088" y="5778"/>
                </a:lnTo>
                <a:lnTo>
                  <a:pt x="111030" y="22192"/>
                </a:lnTo>
                <a:lnTo>
                  <a:pt x="71736" y="47857"/>
                </a:lnTo>
                <a:lnTo>
                  <a:pt x="39632" y="81390"/>
                </a:lnTo>
                <a:lnTo>
                  <a:pt x="16140" y="121408"/>
                </a:lnTo>
                <a:lnTo>
                  <a:pt x="2688" y="166525"/>
                </a:lnTo>
                <a:lnTo>
                  <a:pt x="0" y="198755"/>
                </a:lnTo>
                <a:lnTo>
                  <a:pt x="680" y="215050"/>
                </a:lnTo>
                <a:lnTo>
                  <a:pt x="10470" y="261561"/>
                </a:lnTo>
                <a:lnTo>
                  <a:pt x="30774" y="303432"/>
                </a:lnTo>
                <a:lnTo>
                  <a:pt x="60166" y="339280"/>
                </a:lnTo>
                <a:lnTo>
                  <a:pt x="97222" y="367722"/>
                </a:lnTo>
                <a:lnTo>
                  <a:pt x="140516" y="387373"/>
                </a:lnTo>
                <a:lnTo>
                  <a:pt x="188626" y="396850"/>
                </a:lnTo>
                <a:lnTo>
                  <a:pt x="205485" y="397510"/>
                </a:lnTo>
                <a:lnTo>
                  <a:pt x="222328" y="396850"/>
                </a:lnTo>
                <a:lnTo>
                  <a:pt x="270406" y="387373"/>
                </a:lnTo>
                <a:lnTo>
                  <a:pt x="313693" y="367722"/>
                </a:lnTo>
                <a:lnTo>
                  <a:pt x="350758" y="339280"/>
                </a:lnTo>
                <a:lnTo>
                  <a:pt x="380167" y="303432"/>
                </a:lnTo>
                <a:lnTo>
                  <a:pt x="400488" y="261561"/>
                </a:lnTo>
                <a:lnTo>
                  <a:pt x="410290" y="215050"/>
                </a:lnTo>
                <a:lnTo>
                  <a:pt x="410971" y="198755"/>
                </a:lnTo>
                <a:lnTo>
                  <a:pt x="410290" y="182459"/>
                </a:lnTo>
                <a:lnTo>
                  <a:pt x="400488" y="135948"/>
                </a:lnTo>
                <a:lnTo>
                  <a:pt x="380167" y="94077"/>
                </a:lnTo>
                <a:lnTo>
                  <a:pt x="350758" y="58229"/>
                </a:lnTo>
                <a:lnTo>
                  <a:pt x="313693" y="29787"/>
                </a:lnTo>
                <a:lnTo>
                  <a:pt x="270406" y="10136"/>
                </a:lnTo>
                <a:lnTo>
                  <a:pt x="222328" y="659"/>
                </a:lnTo>
                <a:lnTo>
                  <a:pt x="205485" y="0"/>
                </a:lnTo>
                <a:close/>
              </a:path>
            </a:pathLst>
          </a:custGeom>
          <a:solidFill>
            <a:srgbClr val="D5002A"/>
          </a:solidFill>
        </p:spPr>
        <p:txBody>
          <a:bodyPr wrap="square" lIns="0" tIns="0" rIns="0" bIns="0" rtlCol="0"/>
          <a:lstStyle/>
          <a:p>
            <a:endParaRPr/>
          </a:p>
        </p:txBody>
      </p:sp>
      <p:sp>
        <p:nvSpPr>
          <p:cNvPr id="16" name="object 16"/>
          <p:cNvSpPr/>
          <p:nvPr/>
        </p:nvSpPr>
        <p:spPr>
          <a:xfrm>
            <a:off x="6632447" y="4933188"/>
            <a:ext cx="496824" cy="483108"/>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6675628" y="4953000"/>
            <a:ext cx="411480" cy="397510"/>
          </a:xfrm>
          <a:custGeom>
            <a:avLst/>
            <a:gdLst/>
            <a:ahLst/>
            <a:cxnLst/>
            <a:rect l="l" t="t" r="r" b="b"/>
            <a:pathLst>
              <a:path w="411479" h="397510">
                <a:moveTo>
                  <a:pt x="205486" y="0"/>
                </a:moveTo>
                <a:lnTo>
                  <a:pt x="156088" y="5778"/>
                </a:lnTo>
                <a:lnTo>
                  <a:pt x="111030" y="22192"/>
                </a:lnTo>
                <a:lnTo>
                  <a:pt x="71736" y="47857"/>
                </a:lnTo>
                <a:lnTo>
                  <a:pt x="39632" y="81390"/>
                </a:lnTo>
                <a:lnTo>
                  <a:pt x="16140" y="121408"/>
                </a:lnTo>
                <a:lnTo>
                  <a:pt x="2688" y="166525"/>
                </a:lnTo>
                <a:lnTo>
                  <a:pt x="0" y="198755"/>
                </a:lnTo>
                <a:lnTo>
                  <a:pt x="680" y="215050"/>
                </a:lnTo>
                <a:lnTo>
                  <a:pt x="10470" y="261561"/>
                </a:lnTo>
                <a:lnTo>
                  <a:pt x="30774" y="303432"/>
                </a:lnTo>
                <a:lnTo>
                  <a:pt x="60166" y="339280"/>
                </a:lnTo>
                <a:lnTo>
                  <a:pt x="97222" y="367722"/>
                </a:lnTo>
                <a:lnTo>
                  <a:pt x="140516" y="387373"/>
                </a:lnTo>
                <a:lnTo>
                  <a:pt x="188626" y="396850"/>
                </a:lnTo>
                <a:lnTo>
                  <a:pt x="205486" y="397509"/>
                </a:lnTo>
                <a:lnTo>
                  <a:pt x="222345" y="396850"/>
                </a:lnTo>
                <a:lnTo>
                  <a:pt x="270455" y="387373"/>
                </a:lnTo>
                <a:lnTo>
                  <a:pt x="313749" y="367722"/>
                </a:lnTo>
                <a:lnTo>
                  <a:pt x="350805" y="339280"/>
                </a:lnTo>
                <a:lnTo>
                  <a:pt x="380197" y="303432"/>
                </a:lnTo>
                <a:lnTo>
                  <a:pt x="400501" y="261561"/>
                </a:lnTo>
                <a:lnTo>
                  <a:pt x="410291" y="215050"/>
                </a:lnTo>
                <a:lnTo>
                  <a:pt x="410972" y="198755"/>
                </a:lnTo>
                <a:lnTo>
                  <a:pt x="410291" y="182459"/>
                </a:lnTo>
                <a:lnTo>
                  <a:pt x="400501" y="135948"/>
                </a:lnTo>
                <a:lnTo>
                  <a:pt x="380197" y="94077"/>
                </a:lnTo>
                <a:lnTo>
                  <a:pt x="350805" y="58229"/>
                </a:lnTo>
                <a:lnTo>
                  <a:pt x="313749" y="29787"/>
                </a:lnTo>
                <a:lnTo>
                  <a:pt x="270455" y="10136"/>
                </a:lnTo>
                <a:lnTo>
                  <a:pt x="222345" y="659"/>
                </a:lnTo>
                <a:lnTo>
                  <a:pt x="205486" y="0"/>
                </a:lnTo>
                <a:close/>
              </a:path>
            </a:pathLst>
          </a:custGeom>
          <a:solidFill>
            <a:srgbClr val="00AFEF"/>
          </a:solidFill>
        </p:spPr>
        <p:txBody>
          <a:bodyPr wrap="square" lIns="0" tIns="0" rIns="0" bIns="0" rtlCol="0"/>
          <a:lstStyle/>
          <a:p>
            <a:endParaRPr/>
          </a:p>
        </p:txBody>
      </p:sp>
      <p:sp>
        <p:nvSpPr>
          <p:cNvPr id="18" name="object 18"/>
          <p:cNvSpPr/>
          <p:nvPr/>
        </p:nvSpPr>
        <p:spPr>
          <a:xfrm>
            <a:off x="490727" y="5580888"/>
            <a:ext cx="330708" cy="300228"/>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33400" y="5600566"/>
            <a:ext cx="245110" cy="215265"/>
          </a:xfrm>
          <a:custGeom>
            <a:avLst/>
            <a:gdLst/>
            <a:ahLst/>
            <a:cxnLst/>
            <a:rect l="l" t="t" r="r" b="b"/>
            <a:pathLst>
              <a:path w="245109" h="215264">
                <a:moveTo>
                  <a:pt x="109280" y="0"/>
                </a:moveTo>
                <a:lnTo>
                  <a:pt x="66284" y="11390"/>
                </a:lnTo>
                <a:lnTo>
                  <a:pt x="31599" y="34929"/>
                </a:lnTo>
                <a:lnTo>
                  <a:pt x="8434" y="67796"/>
                </a:lnTo>
                <a:lnTo>
                  <a:pt x="0" y="107169"/>
                </a:lnTo>
                <a:lnTo>
                  <a:pt x="28" y="109536"/>
                </a:lnTo>
                <a:lnTo>
                  <a:pt x="9048" y="147722"/>
                </a:lnTo>
                <a:lnTo>
                  <a:pt x="32387" y="179623"/>
                </a:lnTo>
                <a:lnTo>
                  <a:pt x="67440" y="202610"/>
                </a:lnTo>
                <a:lnTo>
                  <a:pt x="111603" y="214057"/>
                </a:lnTo>
                <a:lnTo>
                  <a:pt x="127898" y="214854"/>
                </a:lnTo>
                <a:lnTo>
                  <a:pt x="142702" y="213501"/>
                </a:lnTo>
                <a:lnTo>
                  <a:pt x="183228" y="200551"/>
                </a:lnTo>
                <a:lnTo>
                  <a:pt x="215676" y="175753"/>
                </a:lnTo>
                <a:lnTo>
                  <a:pt x="237155" y="141019"/>
                </a:lnTo>
                <a:lnTo>
                  <a:pt x="244772" y="98262"/>
                </a:lnTo>
                <a:lnTo>
                  <a:pt x="242731" y="85710"/>
                </a:lnTo>
                <a:lnTo>
                  <a:pt x="218806" y="41479"/>
                </a:lnTo>
                <a:lnTo>
                  <a:pt x="186194" y="17044"/>
                </a:lnTo>
                <a:lnTo>
                  <a:pt x="143026" y="2737"/>
                </a:lnTo>
                <a:lnTo>
                  <a:pt x="109280" y="0"/>
                </a:lnTo>
                <a:close/>
              </a:path>
            </a:pathLst>
          </a:custGeom>
          <a:solidFill>
            <a:srgbClr val="00635A"/>
          </a:solidFill>
        </p:spPr>
        <p:txBody>
          <a:bodyPr wrap="square" lIns="0" tIns="0" rIns="0" bIns="0" rtlCol="0"/>
          <a:lstStyle/>
          <a:p>
            <a:endParaRPr/>
          </a:p>
        </p:txBody>
      </p:sp>
      <p:sp>
        <p:nvSpPr>
          <p:cNvPr id="20" name="object 20"/>
          <p:cNvSpPr/>
          <p:nvPr/>
        </p:nvSpPr>
        <p:spPr>
          <a:xfrm>
            <a:off x="2532888" y="5580888"/>
            <a:ext cx="330707" cy="300228"/>
          </a:xfrm>
          <a:prstGeom prst="rect">
            <a:avLst/>
          </a:prstGeom>
          <a:blipFill>
            <a:blip r:embed="rId12" cstate="print"/>
            <a:stretch>
              <a:fillRect/>
            </a:stretch>
          </a:blipFill>
        </p:spPr>
        <p:txBody>
          <a:bodyPr wrap="square" lIns="0" tIns="0" rIns="0" bIns="0" rtlCol="0"/>
          <a:lstStyle/>
          <a:p>
            <a:endParaRPr/>
          </a:p>
        </p:txBody>
      </p:sp>
      <p:sp>
        <p:nvSpPr>
          <p:cNvPr id="21" name="object 21"/>
          <p:cNvSpPr/>
          <p:nvPr/>
        </p:nvSpPr>
        <p:spPr>
          <a:xfrm>
            <a:off x="2575305" y="5600563"/>
            <a:ext cx="245110" cy="215265"/>
          </a:xfrm>
          <a:custGeom>
            <a:avLst/>
            <a:gdLst/>
            <a:ahLst/>
            <a:cxnLst/>
            <a:rect l="l" t="t" r="r" b="b"/>
            <a:pathLst>
              <a:path w="245110" h="215264">
                <a:moveTo>
                  <a:pt x="109276" y="0"/>
                </a:moveTo>
                <a:lnTo>
                  <a:pt x="66280" y="11384"/>
                </a:lnTo>
                <a:lnTo>
                  <a:pt x="31596" y="34922"/>
                </a:lnTo>
                <a:lnTo>
                  <a:pt x="8433" y="67792"/>
                </a:lnTo>
                <a:lnTo>
                  <a:pt x="0" y="107172"/>
                </a:lnTo>
                <a:lnTo>
                  <a:pt x="26" y="109440"/>
                </a:lnTo>
                <a:lnTo>
                  <a:pt x="9012" y="147658"/>
                </a:lnTo>
                <a:lnTo>
                  <a:pt x="32327" y="179589"/>
                </a:lnTo>
                <a:lnTo>
                  <a:pt x="67358" y="202601"/>
                </a:lnTo>
                <a:lnTo>
                  <a:pt x="111494" y="214062"/>
                </a:lnTo>
                <a:lnTo>
                  <a:pt x="127778" y="214861"/>
                </a:lnTo>
                <a:lnTo>
                  <a:pt x="142587" y="213515"/>
                </a:lnTo>
                <a:lnTo>
                  <a:pt x="183129" y="200580"/>
                </a:lnTo>
                <a:lnTo>
                  <a:pt x="215590" y="175791"/>
                </a:lnTo>
                <a:lnTo>
                  <a:pt x="237079" y="141065"/>
                </a:lnTo>
                <a:lnTo>
                  <a:pt x="244701" y="98321"/>
                </a:lnTo>
                <a:lnTo>
                  <a:pt x="242668" y="85763"/>
                </a:lnTo>
                <a:lnTo>
                  <a:pt x="218767" y="41508"/>
                </a:lnTo>
                <a:lnTo>
                  <a:pt x="186169" y="17057"/>
                </a:lnTo>
                <a:lnTo>
                  <a:pt x="143014" y="2740"/>
                </a:lnTo>
                <a:lnTo>
                  <a:pt x="109276" y="0"/>
                </a:lnTo>
                <a:close/>
              </a:path>
            </a:pathLst>
          </a:custGeom>
          <a:solidFill>
            <a:srgbClr val="D5002A"/>
          </a:solidFill>
        </p:spPr>
        <p:txBody>
          <a:bodyPr wrap="square" lIns="0" tIns="0" rIns="0" bIns="0" rtlCol="0"/>
          <a:lstStyle/>
          <a:p>
            <a:endParaRPr/>
          </a:p>
        </p:txBody>
      </p:sp>
      <p:sp>
        <p:nvSpPr>
          <p:cNvPr id="22" name="object 22"/>
          <p:cNvSpPr/>
          <p:nvPr/>
        </p:nvSpPr>
        <p:spPr>
          <a:xfrm>
            <a:off x="2644139" y="3616452"/>
            <a:ext cx="496824" cy="483107"/>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2686939" y="3635883"/>
            <a:ext cx="411480" cy="397510"/>
          </a:xfrm>
          <a:custGeom>
            <a:avLst/>
            <a:gdLst/>
            <a:ahLst/>
            <a:cxnLst/>
            <a:rect l="l" t="t" r="r" b="b"/>
            <a:pathLst>
              <a:path w="411480" h="397510">
                <a:moveTo>
                  <a:pt x="205486" y="0"/>
                </a:moveTo>
                <a:lnTo>
                  <a:pt x="156088" y="5771"/>
                </a:lnTo>
                <a:lnTo>
                  <a:pt x="111030" y="22168"/>
                </a:lnTo>
                <a:lnTo>
                  <a:pt x="71736" y="47815"/>
                </a:lnTo>
                <a:lnTo>
                  <a:pt x="39632" y="81335"/>
                </a:lnTo>
                <a:lnTo>
                  <a:pt x="16140" y="121354"/>
                </a:lnTo>
                <a:lnTo>
                  <a:pt x="2688" y="166495"/>
                </a:lnTo>
                <a:lnTo>
                  <a:pt x="0" y="198755"/>
                </a:lnTo>
                <a:lnTo>
                  <a:pt x="680" y="215050"/>
                </a:lnTo>
                <a:lnTo>
                  <a:pt x="10470" y="261561"/>
                </a:lnTo>
                <a:lnTo>
                  <a:pt x="30774" y="303432"/>
                </a:lnTo>
                <a:lnTo>
                  <a:pt x="60166" y="339280"/>
                </a:lnTo>
                <a:lnTo>
                  <a:pt x="97222" y="367722"/>
                </a:lnTo>
                <a:lnTo>
                  <a:pt x="140516" y="387373"/>
                </a:lnTo>
                <a:lnTo>
                  <a:pt x="188626" y="396850"/>
                </a:lnTo>
                <a:lnTo>
                  <a:pt x="205486" y="397510"/>
                </a:lnTo>
                <a:lnTo>
                  <a:pt x="222328" y="396850"/>
                </a:lnTo>
                <a:lnTo>
                  <a:pt x="270406" y="387373"/>
                </a:lnTo>
                <a:lnTo>
                  <a:pt x="313693" y="367722"/>
                </a:lnTo>
                <a:lnTo>
                  <a:pt x="350758" y="339280"/>
                </a:lnTo>
                <a:lnTo>
                  <a:pt x="380167" y="303432"/>
                </a:lnTo>
                <a:lnTo>
                  <a:pt x="400488" y="261561"/>
                </a:lnTo>
                <a:lnTo>
                  <a:pt x="410290" y="215050"/>
                </a:lnTo>
                <a:lnTo>
                  <a:pt x="410972" y="198755"/>
                </a:lnTo>
                <a:lnTo>
                  <a:pt x="410290" y="182442"/>
                </a:lnTo>
                <a:lnTo>
                  <a:pt x="400488" y="135900"/>
                </a:lnTo>
                <a:lnTo>
                  <a:pt x="380167" y="94021"/>
                </a:lnTo>
                <a:lnTo>
                  <a:pt x="350758" y="58181"/>
                </a:lnTo>
                <a:lnTo>
                  <a:pt x="313693" y="29757"/>
                </a:lnTo>
                <a:lnTo>
                  <a:pt x="270406" y="10124"/>
                </a:lnTo>
                <a:lnTo>
                  <a:pt x="222328" y="658"/>
                </a:lnTo>
                <a:lnTo>
                  <a:pt x="205486" y="0"/>
                </a:lnTo>
                <a:close/>
              </a:path>
            </a:pathLst>
          </a:custGeom>
          <a:solidFill>
            <a:srgbClr val="00635A"/>
          </a:solidFill>
        </p:spPr>
        <p:txBody>
          <a:bodyPr wrap="square" lIns="0" tIns="0" rIns="0" bIns="0" rtlCol="0"/>
          <a:lstStyle/>
          <a:p>
            <a:endParaRPr/>
          </a:p>
        </p:txBody>
      </p:sp>
      <p:sp>
        <p:nvSpPr>
          <p:cNvPr id="24" name="object 24"/>
          <p:cNvSpPr/>
          <p:nvPr/>
        </p:nvSpPr>
        <p:spPr>
          <a:xfrm>
            <a:off x="6606540" y="3587496"/>
            <a:ext cx="496824" cy="483107"/>
          </a:xfrm>
          <a:prstGeom prst="rect">
            <a:avLst/>
          </a:prstGeom>
          <a:blipFill>
            <a:blip r:embed="rId7" cstate="print"/>
            <a:stretch>
              <a:fillRect/>
            </a:stretch>
          </a:blipFill>
        </p:spPr>
        <p:txBody>
          <a:bodyPr wrap="square" lIns="0" tIns="0" rIns="0" bIns="0" rtlCol="0"/>
          <a:lstStyle/>
          <a:p>
            <a:endParaRPr/>
          </a:p>
        </p:txBody>
      </p:sp>
      <p:sp>
        <p:nvSpPr>
          <p:cNvPr id="25" name="object 25"/>
          <p:cNvSpPr/>
          <p:nvPr/>
        </p:nvSpPr>
        <p:spPr>
          <a:xfrm>
            <a:off x="6649339" y="3607180"/>
            <a:ext cx="411480" cy="397510"/>
          </a:xfrm>
          <a:custGeom>
            <a:avLst/>
            <a:gdLst/>
            <a:ahLst/>
            <a:cxnLst/>
            <a:rect l="l" t="t" r="r" b="b"/>
            <a:pathLst>
              <a:path w="411479" h="397510">
                <a:moveTo>
                  <a:pt x="205485" y="0"/>
                </a:moveTo>
                <a:lnTo>
                  <a:pt x="156088" y="5771"/>
                </a:lnTo>
                <a:lnTo>
                  <a:pt x="111030" y="22168"/>
                </a:lnTo>
                <a:lnTo>
                  <a:pt x="71736" y="47815"/>
                </a:lnTo>
                <a:lnTo>
                  <a:pt x="39632" y="81335"/>
                </a:lnTo>
                <a:lnTo>
                  <a:pt x="16140" y="121354"/>
                </a:lnTo>
                <a:lnTo>
                  <a:pt x="2688" y="166495"/>
                </a:lnTo>
                <a:lnTo>
                  <a:pt x="0" y="198755"/>
                </a:lnTo>
                <a:lnTo>
                  <a:pt x="680" y="215050"/>
                </a:lnTo>
                <a:lnTo>
                  <a:pt x="10470" y="261561"/>
                </a:lnTo>
                <a:lnTo>
                  <a:pt x="30774" y="303432"/>
                </a:lnTo>
                <a:lnTo>
                  <a:pt x="60166" y="339280"/>
                </a:lnTo>
                <a:lnTo>
                  <a:pt x="97222" y="367722"/>
                </a:lnTo>
                <a:lnTo>
                  <a:pt x="140516" y="387373"/>
                </a:lnTo>
                <a:lnTo>
                  <a:pt x="188626" y="396850"/>
                </a:lnTo>
                <a:lnTo>
                  <a:pt x="205485" y="397510"/>
                </a:lnTo>
                <a:lnTo>
                  <a:pt x="222328" y="396850"/>
                </a:lnTo>
                <a:lnTo>
                  <a:pt x="270406" y="387373"/>
                </a:lnTo>
                <a:lnTo>
                  <a:pt x="313693" y="367722"/>
                </a:lnTo>
                <a:lnTo>
                  <a:pt x="350758" y="339280"/>
                </a:lnTo>
                <a:lnTo>
                  <a:pt x="380167" y="303432"/>
                </a:lnTo>
                <a:lnTo>
                  <a:pt x="400488" y="261561"/>
                </a:lnTo>
                <a:lnTo>
                  <a:pt x="410290" y="215050"/>
                </a:lnTo>
                <a:lnTo>
                  <a:pt x="410971" y="198755"/>
                </a:lnTo>
                <a:lnTo>
                  <a:pt x="410290" y="182442"/>
                </a:lnTo>
                <a:lnTo>
                  <a:pt x="400488" y="135900"/>
                </a:lnTo>
                <a:lnTo>
                  <a:pt x="380167" y="94021"/>
                </a:lnTo>
                <a:lnTo>
                  <a:pt x="350758" y="58181"/>
                </a:lnTo>
                <a:lnTo>
                  <a:pt x="313693" y="29757"/>
                </a:lnTo>
                <a:lnTo>
                  <a:pt x="270406" y="10124"/>
                </a:lnTo>
                <a:lnTo>
                  <a:pt x="222328" y="658"/>
                </a:lnTo>
                <a:lnTo>
                  <a:pt x="205485" y="0"/>
                </a:lnTo>
                <a:close/>
              </a:path>
            </a:pathLst>
          </a:custGeom>
          <a:solidFill>
            <a:srgbClr val="D5002A"/>
          </a:solidFill>
        </p:spPr>
        <p:txBody>
          <a:bodyPr wrap="square" lIns="0" tIns="0" rIns="0" bIns="0" rtlCol="0"/>
          <a:lstStyle/>
          <a:p>
            <a:endParaRPr/>
          </a:p>
        </p:txBody>
      </p:sp>
      <p:sp>
        <p:nvSpPr>
          <p:cNvPr id="26" name="object 26"/>
          <p:cNvSpPr/>
          <p:nvPr/>
        </p:nvSpPr>
        <p:spPr>
          <a:xfrm>
            <a:off x="3985259" y="2289048"/>
            <a:ext cx="496824" cy="481584"/>
          </a:xfrm>
          <a:prstGeom prst="rect">
            <a:avLst/>
          </a:prstGeom>
          <a:blipFill>
            <a:blip r:embed="rId14" cstate="print"/>
            <a:stretch>
              <a:fillRect/>
            </a:stretch>
          </a:blipFill>
        </p:spPr>
        <p:txBody>
          <a:bodyPr wrap="square" lIns="0" tIns="0" rIns="0" bIns="0" rtlCol="0"/>
          <a:lstStyle/>
          <a:p>
            <a:endParaRPr/>
          </a:p>
        </p:txBody>
      </p:sp>
      <p:sp>
        <p:nvSpPr>
          <p:cNvPr id="27" name="object 27"/>
          <p:cNvSpPr/>
          <p:nvPr/>
        </p:nvSpPr>
        <p:spPr>
          <a:xfrm>
            <a:off x="4028566" y="2308098"/>
            <a:ext cx="411480" cy="397510"/>
          </a:xfrm>
          <a:custGeom>
            <a:avLst/>
            <a:gdLst/>
            <a:ahLst/>
            <a:cxnLst/>
            <a:rect l="l" t="t" r="r" b="b"/>
            <a:pathLst>
              <a:path w="411479" h="397510">
                <a:moveTo>
                  <a:pt x="205486" y="0"/>
                </a:moveTo>
                <a:lnTo>
                  <a:pt x="156088" y="5771"/>
                </a:lnTo>
                <a:lnTo>
                  <a:pt x="111030" y="22168"/>
                </a:lnTo>
                <a:lnTo>
                  <a:pt x="71736" y="47815"/>
                </a:lnTo>
                <a:lnTo>
                  <a:pt x="39632" y="81335"/>
                </a:lnTo>
                <a:lnTo>
                  <a:pt x="16140" y="121354"/>
                </a:lnTo>
                <a:lnTo>
                  <a:pt x="2688" y="166495"/>
                </a:lnTo>
                <a:lnTo>
                  <a:pt x="0" y="198754"/>
                </a:lnTo>
                <a:lnTo>
                  <a:pt x="680" y="215050"/>
                </a:lnTo>
                <a:lnTo>
                  <a:pt x="10470" y="261561"/>
                </a:lnTo>
                <a:lnTo>
                  <a:pt x="30774" y="303432"/>
                </a:lnTo>
                <a:lnTo>
                  <a:pt x="60166" y="339280"/>
                </a:lnTo>
                <a:lnTo>
                  <a:pt x="97222" y="367722"/>
                </a:lnTo>
                <a:lnTo>
                  <a:pt x="140516" y="387373"/>
                </a:lnTo>
                <a:lnTo>
                  <a:pt x="188626" y="396850"/>
                </a:lnTo>
                <a:lnTo>
                  <a:pt x="205486" y="397510"/>
                </a:lnTo>
                <a:lnTo>
                  <a:pt x="222328" y="396850"/>
                </a:lnTo>
                <a:lnTo>
                  <a:pt x="270406" y="387373"/>
                </a:lnTo>
                <a:lnTo>
                  <a:pt x="313693" y="367722"/>
                </a:lnTo>
                <a:lnTo>
                  <a:pt x="350758" y="339280"/>
                </a:lnTo>
                <a:lnTo>
                  <a:pt x="380167" y="303432"/>
                </a:lnTo>
                <a:lnTo>
                  <a:pt x="400488" y="261561"/>
                </a:lnTo>
                <a:lnTo>
                  <a:pt x="410290" y="215050"/>
                </a:lnTo>
                <a:lnTo>
                  <a:pt x="410972" y="198754"/>
                </a:lnTo>
                <a:lnTo>
                  <a:pt x="410290" y="182442"/>
                </a:lnTo>
                <a:lnTo>
                  <a:pt x="400488" y="135900"/>
                </a:lnTo>
                <a:lnTo>
                  <a:pt x="380167" y="94021"/>
                </a:lnTo>
                <a:lnTo>
                  <a:pt x="350758" y="58181"/>
                </a:lnTo>
                <a:lnTo>
                  <a:pt x="313693" y="29757"/>
                </a:lnTo>
                <a:lnTo>
                  <a:pt x="270406" y="10124"/>
                </a:lnTo>
                <a:lnTo>
                  <a:pt x="222328" y="658"/>
                </a:lnTo>
                <a:lnTo>
                  <a:pt x="205486" y="0"/>
                </a:lnTo>
                <a:close/>
              </a:path>
            </a:pathLst>
          </a:custGeom>
          <a:solidFill>
            <a:srgbClr val="D5002A"/>
          </a:solidFill>
        </p:spPr>
        <p:txBody>
          <a:bodyPr wrap="square" lIns="0" tIns="0" rIns="0" bIns="0" rtlCol="0"/>
          <a:lstStyle/>
          <a:p>
            <a:endParaRPr/>
          </a:p>
        </p:txBody>
      </p:sp>
      <p:sp>
        <p:nvSpPr>
          <p:cNvPr id="28" name="object 28"/>
          <p:cNvSpPr/>
          <p:nvPr/>
        </p:nvSpPr>
        <p:spPr>
          <a:xfrm>
            <a:off x="3985259" y="4943855"/>
            <a:ext cx="496824" cy="481584"/>
          </a:xfrm>
          <a:prstGeom prst="rect">
            <a:avLst/>
          </a:prstGeom>
          <a:blipFill>
            <a:blip r:embed="rId9" cstate="print"/>
            <a:stretch>
              <a:fillRect/>
            </a:stretch>
          </a:blipFill>
        </p:spPr>
        <p:txBody>
          <a:bodyPr wrap="square" lIns="0" tIns="0" rIns="0" bIns="0" rtlCol="0"/>
          <a:lstStyle/>
          <a:p>
            <a:endParaRPr/>
          </a:p>
        </p:txBody>
      </p:sp>
      <p:sp>
        <p:nvSpPr>
          <p:cNvPr id="29" name="object 29"/>
          <p:cNvSpPr/>
          <p:nvPr/>
        </p:nvSpPr>
        <p:spPr>
          <a:xfrm>
            <a:off x="4028566" y="4962905"/>
            <a:ext cx="411480" cy="397510"/>
          </a:xfrm>
          <a:custGeom>
            <a:avLst/>
            <a:gdLst/>
            <a:ahLst/>
            <a:cxnLst/>
            <a:rect l="l" t="t" r="r" b="b"/>
            <a:pathLst>
              <a:path w="411479" h="397510">
                <a:moveTo>
                  <a:pt x="205486" y="0"/>
                </a:moveTo>
                <a:lnTo>
                  <a:pt x="156088" y="5778"/>
                </a:lnTo>
                <a:lnTo>
                  <a:pt x="111030" y="22192"/>
                </a:lnTo>
                <a:lnTo>
                  <a:pt x="71736" y="47857"/>
                </a:lnTo>
                <a:lnTo>
                  <a:pt x="39632" y="81390"/>
                </a:lnTo>
                <a:lnTo>
                  <a:pt x="16140" y="121408"/>
                </a:lnTo>
                <a:lnTo>
                  <a:pt x="2688" y="166525"/>
                </a:lnTo>
                <a:lnTo>
                  <a:pt x="0" y="198755"/>
                </a:lnTo>
                <a:lnTo>
                  <a:pt x="680" y="215050"/>
                </a:lnTo>
                <a:lnTo>
                  <a:pt x="10470" y="261561"/>
                </a:lnTo>
                <a:lnTo>
                  <a:pt x="30774" y="303432"/>
                </a:lnTo>
                <a:lnTo>
                  <a:pt x="60166" y="339280"/>
                </a:lnTo>
                <a:lnTo>
                  <a:pt x="97222" y="367722"/>
                </a:lnTo>
                <a:lnTo>
                  <a:pt x="140516" y="387373"/>
                </a:lnTo>
                <a:lnTo>
                  <a:pt x="188626" y="396850"/>
                </a:lnTo>
                <a:lnTo>
                  <a:pt x="205486" y="397510"/>
                </a:lnTo>
                <a:lnTo>
                  <a:pt x="222328" y="396850"/>
                </a:lnTo>
                <a:lnTo>
                  <a:pt x="270406" y="387373"/>
                </a:lnTo>
                <a:lnTo>
                  <a:pt x="313693" y="367722"/>
                </a:lnTo>
                <a:lnTo>
                  <a:pt x="350758" y="339280"/>
                </a:lnTo>
                <a:lnTo>
                  <a:pt x="380167" y="303432"/>
                </a:lnTo>
                <a:lnTo>
                  <a:pt x="400488" y="261561"/>
                </a:lnTo>
                <a:lnTo>
                  <a:pt x="410290" y="215050"/>
                </a:lnTo>
                <a:lnTo>
                  <a:pt x="410972" y="198755"/>
                </a:lnTo>
                <a:lnTo>
                  <a:pt x="410290" y="182459"/>
                </a:lnTo>
                <a:lnTo>
                  <a:pt x="400488" y="135948"/>
                </a:lnTo>
                <a:lnTo>
                  <a:pt x="380167" y="94077"/>
                </a:lnTo>
                <a:lnTo>
                  <a:pt x="350758" y="58229"/>
                </a:lnTo>
                <a:lnTo>
                  <a:pt x="313693" y="29787"/>
                </a:lnTo>
                <a:lnTo>
                  <a:pt x="270406" y="10136"/>
                </a:lnTo>
                <a:lnTo>
                  <a:pt x="222328" y="659"/>
                </a:lnTo>
                <a:lnTo>
                  <a:pt x="205486" y="0"/>
                </a:lnTo>
                <a:close/>
              </a:path>
            </a:pathLst>
          </a:custGeom>
          <a:solidFill>
            <a:srgbClr val="00635A"/>
          </a:solidFill>
        </p:spPr>
        <p:txBody>
          <a:bodyPr wrap="square" lIns="0" tIns="0" rIns="0" bIns="0" rtlCol="0"/>
          <a:lstStyle/>
          <a:p>
            <a:endParaRPr/>
          </a:p>
        </p:txBody>
      </p:sp>
      <p:sp>
        <p:nvSpPr>
          <p:cNvPr id="30" name="object 30"/>
          <p:cNvSpPr/>
          <p:nvPr/>
        </p:nvSpPr>
        <p:spPr>
          <a:xfrm>
            <a:off x="7978140" y="3621023"/>
            <a:ext cx="496824" cy="483107"/>
          </a:xfrm>
          <a:prstGeom prst="rect">
            <a:avLst/>
          </a:prstGeom>
          <a:blipFill>
            <a:blip r:embed="rId15" cstate="print"/>
            <a:stretch>
              <a:fillRect/>
            </a:stretch>
          </a:blipFill>
        </p:spPr>
        <p:txBody>
          <a:bodyPr wrap="square" lIns="0" tIns="0" rIns="0" bIns="0" rtlCol="0"/>
          <a:lstStyle/>
          <a:p>
            <a:endParaRPr/>
          </a:p>
        </p:txBody>
      </p:sp>
      <p:sp>
        <p:nvSpPr>
          <p:cNvPr id="31" name="object 31"/>
          <p:cNvSpPr/>
          <p:nvPr/>
        </p:nvSpPr>
        <p:spPr>
          <a:xfrm>
            <a:off x="8020939" y="3641090"/>
            <a:ext cx="411480" cy="397510"/>
          </a:xfrm>
          <a:custGeom>
            <a:avLst/>
            <a:gdLst/>
            <a:ahLst/>
            <a:cxnLst/>
            <a:rect l="l" t="t" r="r" b="b"/>
            <a:pathLst>
              <a:path w="411479" h="397510">
                <a:moveTo>
                  <a:pt x="205485" y="0"/>
                </a:moveTo>
                <a:lnTo>
                  <a:pt x="156088" y="5778"/>
                </a:lnTo>
                <a:lnTo>
                  <a:pt x="111030" y="22192"/>
                </a:lnTo>
                <a:lnTo>
                  <a:pt x="71736" y="47857"/>
                </a:lnTo>
                <a:lnTo>
                  <a:pt x="39632" y="81390"/>
                </a:lnTo>
                <a:lnTo>
                  <a:pt x="16140" y="121408"/>
                </a:lnTo>
                <a:lnTo>
                  <a:pt x="2688" y="166525"/>
                </a:lnTo>
                <a:lnTo>
                  <a:pt x="0" y="198755"/>
                </a:lnTo>
                <a:lnTo>
                  <a:pt x="680" y="215050"/>
                </a:lnTo>
                <a:lnTo>
                  <a:pt x="10470" y="261561"/>
                </a:lnTo>
                <a:lnTo>
                  <a:pt x="30774" y="303432"/>
                </a:lnTo>
                <a:lnTo>
                  <a:pt x="60166" y="339280"/>
                </a:lnTo>
                <a:lnTo>
                  <a:pt x="97222" y="367722"/>
                </a:lnTo>
                <a:lnTo>
                  <a:pt x="140516" y="387373"/>
                </a:lnTo>
                <a:lnTo>
                  <a:pt x="188626" y="396850"/>
                </a:lnTo>
                <a:lnTo>
                  <a:pt x="205485" y="397510"/>
                </a:lnTo>
                <a:lnTo>
                  <a:pt x="222328" y="396850"/>
                </a:lnTo>
                <a:lnTo>
                  <a:pt x="270406" y="387373"/>
                </a:lnTo>
                <a:lnTo>
                  <a:pt x="313693" y="367722"/>
                </a:lnTo>
                <a:lnTo>
                  <a:pt x="350758" y="339280"/>
                </a:lnTo>
                <a:lnTo>
                  <a:pt x="380167" y="303432"/>
                </a:lnTo>
                <a:lnTo>
                  <a:pt x="400488" y="261561"/>
                </a:lnTo>
                <a:lnTo>
                  <a:pt x="410290" y="215050"/>
                </a:lnTo>
                <a:lnTo>
                  <a:pt x="410971" y="198755"/>
                </a:lnTo>
                <a:lnTo>
                  <a:pt x="410290" y="182459"/>
                </a:lnTo>
                <a:lnTo>
                  <a:pt x="400488" y="135948"/>
                </a:lnTo>
                <a:lnTo>
                  <a:pt x="380167" y="94077"/>
                </a:lnTo>
                <a:lnTo>
                  <a:pt x="350758" y="58229"/>
                </a:lnTo>
                <a:lnTo>
                  <a:pt x="313693" y="29787"/>
                </a:lnTo>
                <a:lnTo>
                  <a:pt x="270406" y="10136"/>
                </a:lnTo>
                <a:lnTo>
                  <a:pt x="222328" y="659"/>
                </a:lnTo>
                <a:lnTo>
                  <a:pt x="205485" y="0"/>
                </a:lnTo>
                <a:close/>
              </a:path>
            </a:pathLst>
          </a:custGeom>
          <a:solidFill>
            <a:srgbClr val="D5002A"/>
          </a:solidFill>
        </p:spPr>
        <p:txBody>
          <a:bodyPr wrap="square" lIns="0" tIns="0" rIns="0" bIns="0" rtlCol="0"/>
          <a:lstStyle/>
          <a:p>
            <a:endParaRPr/>
          </a:p>
        </p:txBody>
      </p:sp>
      <p:sp>
        <p:nvSpPr>
          <p:cNvPr id="32" name="object 32"/>
          <p:cNvSpPr/>
          <p:nvPr/>
        </p:nvSpPr>
        <p:spPr>
          <a:xfrm>
            <a:off x="5177028" y="5580888"/>
            <a:ext cx="329184" cy="300228"/>
          </a:xfrm>
          <a:prstGeom prst="rect">
            <a:avLst/>
          </a:prstGeom>
          <a:blipFill>
            <a:blip r:embed="rId16" cstate="print"/>
            <a:stretch>
              <a:fillRect/>
            </a:stretch>
          </a:blipFill>
        </p:spPr>
        <p:txBody>
          <a:bodyPr wrap="square" lIns="0" tIns="0" rIns="0" bIns="0" rtlCol="0"/>
          <a:lstStyle/>
          <a:p>
            <a:endParaRPr/>
          </a:p>
        </p:txBody>
      </p:sp>
      <p:sp>
        <p:nvSpPr>
          <p:cNvPr id="33" name="object 33"/>
          <p:cNvSpPr/>
          <p:nvPr/>
        </p:nvSpPr>
        <p:spPr>
          <a:xfrm>
            <a:off x="5218938" y="5600560"/>
            <a:ext cx="245110" cy="215265"/>
          </a:xfrm>
          <a:custGeom>
            <a:avLst/>
            <a:gdLst/>
            <a:ahLst/>
            <a:cxnLst/>
            <a:rect l="l" t="t" r="r" b="b"/>
            <a:pathLst>
              <a:path w="245110" h="215264">
                <a:moveTo>
                  <a:pt x="109294" y="0"/>
                </a:moveTo>
                <a:lnTo>
                  <a:pt x="66311" y="11405"/>
                </a:lnTo>
                <a:lnTo>
                  <a:pt x="31619" y="34945"/>
                </a:lnTo>
                <a:lnTo>
                  <a:pt x="8441" y="67803"/>
                </a:lnTo>
                <a:lnTo>
                  <a:pt x="0" y="107162"/>
                </a:lnTo>
                <a:lnTo>
                  <a:pt x="31" y="109612"/>
                </a:lnTo>
                <a:lnTo>
                  <a:pt x="9089" y="147773"/>
                </a:lnTo>
                <a:lnTo>
                  <a:pt x="32465" y="179652"/>
                </a:lnTo>
                <a:lnTo>
                  <a:pt x="67542" y="202624"/>
                </a:lnTo>
                <a:lnTo>
                  <a:pt x="111704" y="214063"/>
                </a:lnTo>
                <a:lnTo>
                  <a:pt x="127991" y="214860"/>
                </a:lnTo>
                <a:lnTo>
                  <a:pt x="142791" y="213506"/>
                </a:lnTo>
                <a:lnTo>
                  <a:pt x="183304" y="200551"/>
                </a:lnTo>
                <a:lnTo>
                  <a:pt x="215740" y="175745"/>
                </a:lnTo>
                <a:lnTo>
                  <a:pt x="237209" y="140998"/>
                </a:lnTo>
                <a:lnTo>
                  <a:pt x="244820" y="98223"/>
                </a:lnTo>
                <a:lnTo>
                  <a:pt x="242777" y="85675"/>
                </a:lnTo>
                <a:lnTo>
                  <a:pt x="218849" y="41458"/>
                </a:lnTo>
                <a:lnTo>
                  <a:pt x="186234" y="17032"/>
                </a:lnTo>
                <a:lnTo>
                  <a:pt x="143056" y="2734"/>
                </a:lnTo>
                <a:lnTo>
                  <a:pt x="109294" y="0"/>
                </a:lnTo>
                <a:close/>
              </a:path>
            </a:pathLst>
          </a:custGeom>
          <a:solidFill>
            <a:srgbClr val="00AFEF"/>
          </a:solidFill>
        </p:spPr>
        <p:txBody>
          <a:bodyPr wrap="square" lIns="0" tIns="0" rIns="0" bIns="0" rtlCol="0"/>
          <a:lstStyle/>
          <a:p>
            <a:endParaRPr/>
          </a:p>
        </p:txBody>
      </p:sp>
      <p:sp>
        <p:nvSpPr>
          <p:cNvPr id="34" name="object 34"/>
          <p:cNvSpPr/>
          <p:nvPr/>
        </p:nvSpPr>
        <p:spPr>
          <a:xfrm>
            <a:off x="6606540" y="2289048"/>
            <a:ext cx="496824" cy="481584"/>
          </a:xfrm>
          <a:prstGeom prst="rect">
            <a:avLst/>
          </a:prstGeom>
          <a:blipFill>
            <a:blip r:embed="rId4" cstate="print"/>
            <a:stretch>
              <a:fillRect/>
            </a:stretch>
          </a:blipFill>
        </p:spPr>
        <p:txBody>
          <a:bodyPr wrap="square" lIns="0" tIns="0" rIns="0" bIns="0" rtlCol="0"/>
          <a:lstStyle/>
          <a:p>
            <a:endParaRPr/>
          </a:p>
        </p:txBody>
      </p:sp>
      <p:sp>
        <p:nvSpPr>
          <p:cNvPr id="35" name="object 35"/>
          <p:cNvSpPr/>
          <p:nvPr/>
        </p:nvSpPr>
        <p:spPr>
          <a:xfrm>
            <a:off x="6649339" y="2308098"/>
            <a:ext cx="411480" cy="397510"/>
          </a:xfrm>
          <a:custGeom>
            <a:avLst/>
            <a:gdLst/>
            <a:ahLst/>
            <a:cxnLst/>
            <a:rect l="l" t="t" r="r" b="b"/>
            <a:pathLst>
              <a:path w="411479" h="397510">
                <a:moveTo>
                  <a:pt x="205485" y="0"/>
                </a:moveTo>
                <a:lnTo>
                  <a:pt x="156088" y="5771"/>
                </a:lnTo>
                <a:lnTo>
                  <a:pt x="111030" y="22168"/>
                </a:lnTo>
                <a:lnTo>
                  <a:pt x="71736" y="47815"/>
                </a:lnTo>
                <a:lnTo>
                  <a:pt x="39632" y="81335"/>
                </a:lnTo>
                <a:lnTo>
                  <a:pt x="16140" y="121354"/>
                </a:lnTo>
                <a:lnTo>
                  <a:pt x="2688" y="166495"/>
                </a:lnTo>
                <a:lnTo>
                  <a:pt x="0" y="198754"/>
                </a:lnTo>
                <a:lnTo>
                  <a:pt x="680" y="215050"/>
                </a:lnTo>
                <a:lnTo>
                  <a:pt x="10470" y="261561"/>
                </a:lnTo>
                <a:lnTo>
                  <a:pt x="30774" y="303432"/>
                </a:lnTo>
                <a:lnTo>
                  <a:pt x="60166" y="339280"/>
                </a:lnTo>
                <a:lnTo>
                  <a:pt x="97222" y="367722"/>
                </a:lnTo>
                <a:lnTo>
                  <a:pt x="140516" y="387373"/>
                </a:lnTo>
                <a:lnTo>
                  <a:pt x="188626" y="396850"/>
                </a:lnTo>
                <a:lnTo>
                  <a:pt x="205485" y="397510"/>
                </a:lnTo>
                <a:lnTo>
                  <a:pt x="222328" y="396850"/>
                </a:lnTo>
                <a:lnTo>
                  <a:pt x="270406" y="387373"/>
                </a:lnTo>
                <a:lnTo>
                  <a:pt x="313693" y="367722"/>
                </a:lnTo>
                <a:lnTo>
                  <a:pt x="350758" y="339280"/>
                </a:lnTo>
                <a:lnTo>
                  <a:pt x="380167" y="303432"/>
                </a:lnTo>
                <a:lnTo>
                  <a:pt x="400488" y="261561"/>
                </a:lnTo>
                <a:lnTo>
                  <a:pt x="410290" y="215050"/>
                </a:lnTo>
                <a:lnTo>
                  <a:pt x="410971" y="198754"/>
                </a:lnTo>
                <a:lnTo>
                  <a:pt x="410290" y="182442"/>
                </a:lnTo>
                <a:lnTo>
                  <a:pt x="400488" y="135900"/>
                </a:lnTo>
                <a:lnTo>
                  <a:pt x="380167" y="94021"/>
                </a:lnTo>
                <a:lnTo>
                  <a:pt x="350758" y="58181"/>
                </a:lnTo>
                <a:lnTo>
                  <a:pt x="313693" y="29757"/>
                </a:lnTo>
                <a:lnTo>
                  <a:pt x="270406" y="10124"/>
                </a:lnTo>
                <a:lnTo>
                  <a:pt x="222328" y="658"/>
                </a:lnTo>
                <a:lnTo>
                  <a:pt x="205485" y="0"/>
                </a:lnTo>
                <a:close/>
              </a:path>
            </a:pathLst>
          </a:custGeom>
          <a:solidFill>
            <a:srgbClr val="D5002A"/>
          </a:solidFill>
        </p:spPr>
        <p:txBody>
          <a:bodyPr wrap="square" lIns="0" tIns="0" rIns="0" bIns="0" rtlCol="0"/>
          <a:lstStyle/>
          <a:p>
            <a:endParaRPr/>
          </a:p>
        </p:txBody>
      </p:sp>
      <p:sp>
        <p:nvSpPr>
          <p:cNvPr id="36" name="object 36"/>
          <p:cNvSpPr/>
          <p:nvPr/>
        </p:nvSpPr>
        <p:spPr>
          <a:xfrm>
            <a:off x="5286755" y="4916423"/>
            <a:ext cx="496824" cy="483107"/>
          </a:xfrm>
          <a:prstGeom prst="rect">
            <a:avLst/>
          </a:prstGeom>
          <a:blipFill>
            <a:blip r:embed="rId17" cstate="print"/>
            <a:stretch>
              <a:fillRect/>
            </a:stretch>
          </a:blipFill>
        </p:spPr>
        <p:txBody>
          <a:bodyPr wrap="square" lIns="0" tIns="0" rIns="0" bIns="0" rtlCol="0"/>
          <a:lstStyle/>
          <a:p>
            <a:endParaRPr/>
          </a:p>
        </p:txBody>
      </p:sp>
      <p:sp>
        <p:nvSpPr>
          <p:cNvPr id="37" name="object 37"/>
          <p:cNvSpPr/>
          <p:nvPr/>
        </p:nvSpPr>
        <p:spPr>
          <a:xfrm>
            <a:off x="5329935" y="4936490"/>
            <a:ext cx="411480" cy="397510"/>
          </a:xfrm>
          <a:custGeom>
            <a:avLst/>
            <a:gdLst/>
            <a:ahLst/>
            <a:cxnLst/>
            <a:rect l="l" t="t" r="r" b="b"/>
            <a:pathLst>
              <a:path w="411479" h="397510">
                <a:moveTo>
                  <a:pt x="205612" y="0"/>
                </a:moveTo>
                <a:lnTo>
                  <a:pt x="156207" y="5778"/>
                </a:lnTo>
                <a:lnTo>
                  <a:pt x="111130" y="22192"/>
                </a:lnTo>
                <a:lnTo>
                  <a:pt x="71809" y="47857"/>
                </a:lnTo>
                <a:lnTo>
                  <a:pt x="39676" y="81390"/>
                </a:lnTo>
                <a:lnTo>
                  <a:pt x="16160" y="121408"/>
                </a:lnTo>
                <a:lnTo>
                  <a:pt x="2691" y="166525"/>
                </a:lnTo>
                <a:lnTo>
                  <a:pt x="0" y="198755"/>
                </a:lnTo>
                <a:lnTo>
                  <a:pt x="681" y="215050"/>
                </a:lnTo>
                <a:lnTo>
                  <a:pt x="10484" y="261561"/>
                </a:lnTo>
                <a:lnTo>
                  <a:pt x="30810" y="303432"/>
                </a:lnTo>
                <a:lnTo>
                  <a:pt x="60229" y="339280"/>
                </a:lnTo>
                <a:lnTo>
                  <a:pt x="97313" y="367722"/>
                </a:lnTo>
                <a:lnTo>
                  <a:pt x="140630" y="387373"/>
                </a:lnTo>
                <a:lnTo>
                  <a:pt x="188752" y="396850"/>
                </a:lnTo>
                <a:lnTo>
                  <a:pt x="205612" y="397510"/>
                </a:lnTo>
                <a:lnTo>
                  <a:pt x="222455" y="396850"/>
                </a:lnTo>
                <a:lnTo>
                  <a:pt x="270533" y="387373"/>
                </a:lnTo>
                <a:lnTo>
                  <a:pt x="313820" y="367722"/>
                </a:lnTo>
                <a:lnTo>
                  <a:pt x="350885" y="339280"/>
                </a:lnTo>
                <a:lnTo>
                  <a:pt x="380294" y="303432"/>
                </a:lnTo>
                <a:lnTo>
                  <a:pt x="400615" y="261561"/>
                </a:lnTo>
                <a:lnTo>
                  <a:pt x="410417" y="215050"/>
                </a:lnTo>
                <a:lnTo>
                  <a:pt x="411099" y="198755"/>
                </a:lnTo>
                <a:lnTo>
                  <a:pt x="410417" y="182459"/>
                </a:lnTo>
                <a:lnTo>
                  <a:pt x="400615" y="135948"/>
                </a:lnTo>
                <a:lnTo>
                  <a:pt x="380294" y="94077"/>
                </a:lnTo>
                <a:lnTo>
                  <a:pt x="350885" y="58229"/>
                </a:lnTo>
                <a:lnTo>
                  <a:pt x="313820" y="29787"/>
                </a:lnTo>
                <a:lnTo>
                  <a:pt x="270533" y="10136"/>
                </a:lnTo>
                <a:lnTo>
                  <a:pt x="222455" y="659"/>
                </a:lnTo>
                <a:lnTo>
                  <a:pt x="205612" y="0"/>
                </a:lnTo>
                <a:close/>
              </a:path>
            </a:pathLst>
          </a:custGeom>
          <a:solidFill>
            <a:srgbClr val="00AFEF"/>
          </a:solidFill>
        </p:spPr>
        <p:txBody>
          <a:bodyPr wrap="square" lIns="0" tIns="0" rIns="0" bIns="0" rtlCol="0"/>
          <a:lstStyle/>
          <a:p>
            <a:endParaRPr/>
          </a:p>
        </p:txBody>
      </p:sp>
      <p:sp>
        <p:nvSpPr>
          <p:cNvPr id="38" name="object 38"/>
          <p:cNvSpPr/>
          <p:nvPr/>
        </p:nvSpPr>
        <p:spPr>
          <a:xfrm>
            <a:off x="245363" y="970788"/>
            <a:ext cx="8531352" cy="445008"/>
          </a:xfrm>
          <a:prstGeom prst="rect">
            <a:avLst/>
          </a:prstGeom>
          <a:blipFill>
            <a:blip r:embed="rId18" cstate="print"/>
            <a:stretch>
              <a:fillRect/>
            </a:stretch>
          </a:blipFill>
        </p:spPr>
        <p:txBody>
          <a:bodyPr wrap="square" lIns="0" tIns="0" rIns="0" bIns="0" rtlCol="0"/>
          <a:lstStyle/>
          <a:p>
            <a:endParaRPr/>
          </a:p>
        </p:txBody>
      </p:sp>
      <p:sp>
        <p:nvSpPr>
          <p:cNvPr id="39" name="object 39"/>
          <p:cNvSpPr/>
          <p:nvPr/>
        </p:nvSpPr>
        <p:spPr>
          <a:xfrm>
            <a:off x="288416" y="990600"/>
            <a:ext cx="8446770" cy="360045"/>
          </a:xfrm>
          <a:custGeom>
            <a:avLst/>
            <a:gdLst/>
            <a:ahLst/>
            <a:cxnLst/>
            <a:rect l="l" t="t" r="r" b="b"/>
            <a:pathLst>
              <a:path w="8446770" h="360044">
                <a:moveTo>
                  <a:pt x="184505" y="0"/>
                </a:moveTo>
                <a:lnTo>
                  <a:pt x="0" y="179959"/>
                </a:lnTo>
                <a:lnTo>
                  <a:pt x="184505" y="360045"/>
                </a:lnTo>
                <a:lnTo>
                  <a:pt x="184505" y="319532"/>
                </a:lnTo>
                <a:lnTo>
                  <a:pt x="8303370" y="319532"/>
                </a:lnTo>
                <a:lnTo>
                  <a:pt x="8446389" y="179959"/>
                </a:lnTo>
                <a:lnTo>
                  <a:pt x="8303400" y="40512"/>
                </a:lnTo>
                <a:lnTo>
                  <a:pt x="184505" y="40512"/>
                </a:lnTo>
                <a:lnTo>
                  <a:pt x="184505" y="0"/>
                </a:lnTo>
                <a:close/>
              </a:path>
              <a:path w="8446770" h="360044">
                <a:moveTo>
                  <a:pt x="8303370" y="319532"/>
                </a:moveTo>
                <a:lnTo>
                  <a:pt x="8261858" y="319532"/>
                </a:lnTo>
                <a:lnTo>
                  <a:pt x="8261858" y="360045"/>
                </a:lnTo>
                <a:lnTo>
                  <a:pt x="8303370" y="319532"/>
                </a:lnTo>
                <a:close/>
              </a:path>
              <a:path w="8446770" h="360044">
                <a:moveTo>
                  <a:pt x="8261858" y="0"/>
                </a:moveTo>
                <a:lnTo>
                  <a:pt x="8261858" y="40512"/>
                </a:lnTo>
                <a:lnTo>
                  <a:pt x="8303400" y="40512"/>
                </a:lnTo>
                <a:lnTo>
                  <a:pt x="8261858" y="0"/>
                </a:lnTo>
                <a:close/>
              </a:path>
            </a:pathLst>
          </a:custGeom>
          <a:solidFill>
            <a:srgbClr val="7E7E7E"/>
          </a:solidFill>
        </p:spPr>
        <p:txBody>
          <a:bodyPr wrap="square" lIns="0" tIns="0" rIns="0" bIns="0" rtlCol="0"/>
          <a:lstStyle/>
          <a:p>
            <a:endParaRPr/>
          </a:p>
        </p:txBody>
      </p:sp>
      <p:sp>
        <p:nvSpPr>
          <p:cNvPr id="40" name="object 40"/>
          <p:cNvSpPr txBox="1"/>
          <p:nvPr/>
        </p:nvSpPr>
        <p:spPr>
          <a:xfrm>
            <a:off x="304596" y="574945"/>
            <a:ext cx="7966709" cy="713740"/>
          </a:xfrm>
          <a:prstGeom prst="rect">
            <a:avLst/>
          </a:prstGeom>
        </p:spPr>
        <p:txBody>
          <a:bodyPr vert="horz" wrap="square" lIns="0" tIns="0" rIns="0" bIns="0" rtlCol="0">
            <a:spAutoFit/>
          </a:bodyPr>
          <a:lstStyle/>
          <a:p>
            <a:pPr marL="12700">
              <a:lnSpc>
                <a:spcPct val="100000"/>
              </a:lnSpc>
            </a:pPr>
            <a:r>
              <a:rPr sz="2000" dirty="0">
                <a:latin typeface="Arial"/>
                <a:cs typeface="Arial"/>
              </a:rPr>
              <a:t>17</a:t>
            </a:r>
            <a:r>
              <a:rPr sz="2000" spc="-15" dirty="0">
                <a:latin typeface="Arial"/>
                <a:cs typeface="Arial"/>
              </a:rPr>
              <a:t> </a:t>
            </a:r>
            <a:r>
              <a:rPr sz="2000" dirty="0">
                <a:latin typeface="Arial"/>
                <a:cs typeface="Arial"/>
              </a:rPr>
              <a:t>Goals</a:t>
            </a:r>
            <a:r>
              <a:rPr sz="2000" spc="-25" dirty="0">
                <a:latin typeface="Arial"/>
                <a:cs typeface="Arial"/>
              </a:rPr>
              <a:t> </a:t>
            </a:r>
            <a:r>
              <a:rPr sz="2000" dirty="0">
                <a:latin typeface="Arial"/>
                <a:cs typeface="Arial"/>
              </a:rPr>
              <a:t>c</a:t>
            </a:r>
            <a:r>
              <a:rPr sz="2000" spc="5" dirty="0">
                <a:latin typeface="Arial"/>
                <a:cs typeface="Arial"/>
              </a:rPr>
              <a:t>o</a:t>
            </a:r>
            <a:r>
              <a:rPr sz="2000" dirty="0">
                <a:latin typeface="Arial"/>
                <a:cs typeface="Arial"/>
              </a:rPr>
              <a:t>vering</a:t>
            </a:r>
            <a:r>
              <a:rPr sz="2000" spc="-15" dirty="0">
                <a:latin typeface="Arial"/>
                <a:cs typeface="Arial"/>
              </a:rPr>
              <a:t> </a:t>
            </a:r>
            <a:r>
              <a:rPr sz="2000" dirty="0">
                <a:latin typeface="Arial"/>
                <a:cs typeface="Arial"/>
              </a:rPr>
              <a:t>E</a:t>
            </a:r>
            <a:r>
              <a:rPr sz="2000" spc="-10" dirty="0">
                <a:latin typeface="Arial"/>
                <a:cs typeface="Arial"/>
              </a:rPr>
              <a:t>S</a:t>
            </a:r>
            <a:r>
              <a:rPr sz="2000" dirty="0">
                <a:latin typeface="Arial"/>
                <a:cs typeface="Arial"/>
              </a:rPr>
              <a:t>G</a:t>
            </a:r>
            <a:r>
              <a:rPr sz="2000" spc="-15" dirty="0">
                <a:latin typeface="Arial"/>
                <a:cs typeface="Arial"/>
              </a:rPr>
              <a:t> </a:t>
            </a:r>
            <a:r>
              <a:rPr sz="2000" dirty="0">
                <a:latin typeface="Arial"/>
                <a:cs typeface="Arial"/>
              </a:rPr>
              <a:t>themes</a:t>
            </a:r>
            <a:r>
              <a:rPr sz="2000" spc="-25" dirty="0">
                <a:latin typeface="Arial"/>
                <a:cs typeface="Arial"/>
              </a:rPr>
              <a:t> </a:t>
            </a:r>
            <a:r>
              <a:rPr sz="2000" dirty="0">
                <a:latin typeface="Arial"/>
                <a:cs typeface="Arial"/>
              </a:rPr>
              <a:t>mapped</a:t>
            </a:r>
            <a:r>
              <a:rPr sz="2000" spc="-25" dirty="0">
                <a:latin typeface="Arial"/>
                <a:cs typeface="Arial"/>
              </a:rPr>
              <a:t> </a:t>
            </a:r>
            <a:r>
              <a:rPr sz="2000" dirty="0">
                <a:latin typeface="Arial"/>
                <a:cs typeface="Arial"/>
              </a:rPr>
              <a:t>to</a:t>
            </a:r>
            <a:r>
              <a:rPr sz="2000" spc="-20" dirty="0">
                <a:latin typeface="Arial"/>
                <a:cs typeface="Arial"/>
              </a:rPr>
              <a:t> </a:t>
            </a:r>
            <a:r>
              <a:rPr sz="2000" dirty="0">
                <a:latin typeface="Arial"/>
                <a:cs typeface="Arial"/>
              </a:rPr>
              <a:t>S</a:t>
            </a:r>
            <a:r>
              <a:rPr sz="2000" spc="-10" dirty="0">
                <a:latin typeface="Arial"/>
                <a:cs typeface="Arial"/>
              </a:rPr>
              <a:t>&amp;</a:t>
            </a:r>
            <a:r>
              <a:rPr sz="2000" dirty="0">
                <a:latin typeface="Arial"/>
                <a:cs typeface="Arial"/>
              </a:rPr>
              <a:t>P</a:t>
            </a:r>
            <a:r>
              <a:rPr sz="2000" spc="-25" dirty="0">
                <a:latin typeface="Arial"/>
                <a:cs typeface="Arial"/>
              </a:rPr>
              <a:t> </a:t>
            </a:r>
            <a:r>
              <a:rPr sz="2000" dirty="0">
                <a:latin typeface="Arial"/>
                <a:cs typeface="Arial"/>
              </a:rPr>
              <a:t>D</a:t>
            </a:r>
            <a:r>
              <a:rPr sz="2000" spc="10" dirty="0">
                <a:latin typeface="Arial"/>
                <a:cs typeface="Arial"/>
              </a:rPr>
              <a:t>J</a:t>
            </a:r>
            <a:r>
              <a:rPr sz="2000" dirty="0">
                <a:latin typeface="Arial"/>
                <a:cs typeface="Arial"/>
              </a:rPr>
              <a:t>I</a:t>
            </a:r>
            <a:r>
              <a:rPr sz="2000" spc="-45" dirty="0">
                <a:latin typeface="Arial"/>
                <a:cs typeface="Arial"/>
              </a:rPr>
              <a:t>’</a:t>
            </a:r>
            <a:r>
              <a:rPr sz="2000" dirty="0">
                <a:latin typeface="Arial"/>
                <a:cs typeface="Arial"/>
              </a:rPr>
              <a:t>s</a:t>
            </a:r>
            <a:r>
              <a:rPr sz="2000" spc="-25" dirty="0">
                <a:latin typeface="Arial"/>
                <a:cs typeface="Arial"/>
              </a:rPr>
              <a:t> </a:t>
            </a:r>
            <a:r>
              <a:rPr sz="2000" dirty="0">
                <a:latin typeface="Arial"/>
                <a:cs typeface="Arial"/>
              </a:rPr>
              <a:t>Indices</a:t>
            </a:r>
            <a:endParaRPr sz="2000">
              <a:latin typeface="Arial"/>
              <a:cs typeface="Arial"/>
            </a:endParaRPr>
          </a:p>
          <a:p>
            <a:pPr marL="591185">
              <a:lnSpc>
                <a:spcPct val="100000"/>
              </a:lnSpc>
              <a:spcBef>
                <a:spcPts val="1595"/>
              </a:spcBef>
              <a:tabLst>
                <a:tab pos="3999229" algn="l"/>
              </a:tabLst>
            </a:pPr>
            <a:r>
              <a:rPr sz="1600" b="1" spc="-95" dirty="0">
                <a:solidFill>
                  <a:srgbClr val="FFFFFF"/>
                </a:solidFill>
                <a:latin typeface="Calibri"/>
                <a:cs typeface="Calibri"/>
              </a:rPr>
              <a:t>T</a:t>
            </a:r>
            <a:r>
              <a:rPr sz="1600" b="1" spc="-50" dirty="0">
                <a:solidFill>
                  <a:srgbClr val="FFFFFF"/>
                </a:solidFill>
                <a:latin typeface="Calibri"/>
                <a:cs typeface="Calibri"/>
              </a:rPr>
              <a:t>r</a:t>
            </a:r>
            <a:r>
              <a:rPr sz="1600" b="1" spc="-10" dirty="0">
                <a:solidFill>
                  <a:srgbClr val="FFFFFF"/>
                </a:solidFill>
                <a:latin typeface="Calibri"/>
                <a:cs typeface="Calibri"/>
              </a:rPr>
              <a:t>aditi</a:t>
            </a:r>
            <a:r>
              <a:rPr sz="1600" b="1" spc="-5" dirty="0">
                <a:solidFill>
                  <a:srgbClr val="FFFFFF"/>
                </a:solidFill>
                <a:latin typeface="Calibri"/>
                <a:cs typeface="Calibri"/>
              </a:rPr>
              <a:t>o</a:t>
            </a:r>
            <a:r>
              <a:rPr sz="1600" b="1" spc="-15" dirty="0">
                <a:solidFill>
                  <a:srgbClr val="FFFFFF"/>
                </a:solidFill>
                <a:latin typeface="Calibri"/>
                <a:cs typeface="Calibri"/>
              </a:rPr>
              <a:t>n</a:t>
            </a:r>
            <a:r>
              <a:rPr sz="1600" b="1" spc="-10" dirty="0">
                <a:solidFill>
                  <a:srgbClr val="FFFFFF"/>
                </a:solidFill>
                <a:latin typeface="Calibri"/>
                <a:cs typeface="Calibri"/>
              </a:rPr>
              <a:t>al</a:t>
            </a:r>
            <a:r>
              <a:rPr sz="1600" b="1" dirty="0">
                <a:solidFill>
                  <a:srgbClr val="FFFFFF"/>
                </a:solidFill>
                <a:latin typeface="Calibri"/>
                <a:cs typeface="Calibri"/>
              </a:rPr>
              <a:t> </a:t>
            </a:r>
            <a:r>
              <a:rPr sz="1600" b="1" spc="-25" dirty="0">
                <a:solidFill>
                  <a:srgbClr val="FFFFFF"/>
                </a:solidFill>
                <a:latin typeface="Calibri"/>
                <a:cs typeface="Calibri"/>
              </a:rPr>
              <a:t>E</a:t>
            </a:r>
            <a:r>
              <a:rPr sz="1600" b="1" spc="-10" dirty="0">
                <a:solidFill>
                  <a:srgbClr val="FFFFFF"/>
                </a:solidFill>
                <a:latin typeface="Calibri"/>
                <a:cs typeface="Calibri"/>
              </a:rPr>
              <a:t>SG</a:t>
            </a:r>
            <a:r>
              <a:rPr sz="1600" b="1" dirty="0">
                <a:solidFill>
                  <a:srgbClr val="FFFFFF"/>
                </a:solidFill>
                <a:latin typeface="Calibri"/>
                <a:cs typeface="Calibri"/>
              </a:rPr>
              <a:t>	</a:t>
            </a:r>
            <a:r>
              <a:rPr sz="1600" b="1" spc="-25" dirty="0">
                <a:solidFill>
                  <a:srgbClr val="FFFFFF"/>
                </a:solidFill>
                <a:latin typeface="Calibri"/>
                <a:cs typeface="Calibri"/>
              </a:rPr>
              <a:t>E</a:t>
            </a:r>
            <a:r>
              <a:rPr sz="1600" b="1" spc="-10" dirty="0">
                <a:solidFill>
                  <a:srgbClr val="FFFFFF"/>
                </a:solidFill>
                <a:latin typeface="Calibri"/>
                <a:cs typeface="Calibri"/>
              </a:rPr>
              <a:t>SG</a:t>
            </a:r>
            <a:r>
              <a:rPr sz="1600" b="1" dirty="0">
                <a:solidFill>
                  <a:srgbClr val="FFFFFF"/>
                </a:solidFill>
                <a:latin typeface="Calibri"/>
                <a:cs typeface="Calibri"/>
              </a:rPr>
              <a:t> </a:t>
            </a:r>
            <a:r>
              <a:rPr sz="1600" b="1" spc="-10" dirty="0">
                <a:solidFill>
                  <a:srgbClr val="FFFFFF"/>
                </a:solidFill>
                <a:latin typeface="Calibri"/>
                <a:cs typeface="Calibri"/>
              </a:rPr>
              <a:t>+</a:t>
            </a:r>
            <a:r>
              <a:rPr sz="1600" b="1" spc="5" dirty="0">
                <a:solidFill>
                  <a:srgbClr val="FFFFFF"/>
                </a:solidFill>
                <a:latin typeface="Calibri"/>
                <a:cs typeface="Calibri"/>
              </a:rPr>
              <a:t> </a:t>
            </a:r>
            <a:r>
              <a:rPr sz="1600" b="1" spc="-15" dirty="0">
                <a:solidFill>
                  <a:srgbClr val="FFFFFF"/>
                </a:solidFill>
                <a:latin typeface="Calibri"/>
                <a:cs typeface="Calibri"/>
              </a:rPr>
              <a:t>Impac</a:t>
            </a:r>
            <a:r>
              <a:rPr sz="1600" b="1" spc="-10" dirty="0">
                <a:solidFill>
                  <a:srgbClr val="FFFFFF"/>
                </a:solidFill>
                <a:latin typeface="Calibri"/>
                <a:cs typeface="Calibri"/>
              </a:rPr>
              <a:t>t</a:t>
            </a:r>
            <a:r>
              <a:rPr sz="1600" b="1" spc="25" dirty="0">
                <a:solidFill>
                  <a:srgbClr val="FFFFFF"/>
                </a:solidFill>
                <a:latin typeface="Calibri"/>
                <a:cs typeface="Calibri"/>
              </a:rPr>
              <a:t> </a:t>
            </a:r>
            <a:r>
              <a:rPr sz="1600" b="1" spc="-10" dirty="0">
                <a:solidFill>
                  <a:srgbClr val="FFFFFF"/>
                </a:solidFill>
                <a:latin typeface="Calibri"/>
                <a:cs typeface="Calibri"/>
              </a:rPr>
              <a:t>/</a:t>
            </a:r>
            <a:r>
              <a:rPr sz="1600" b="1" spc="-5" dirty="0">
                <a:solidFill>
                  <a:srgbClr val="FFFFFF"/>
                </a:solidFill>
                <a:latin typeface="Calibri"/>
                <a:cs typeface="Calibri"/>
              </a:rPr>
              <a:t> </a:t>
            </a:r>
            <a:r>
              <a:rPr sz="1600" b="1" spc="-10" dirty="0">
                <a:solidFill>
                  <a:srgbClr val="FFFFFF"/>
                </a:solidFill>
                <a:latin typeface="Calibri"/>
                <a:cs typeface="Calibri"/>
              </a:rPr>
              <a:t>S</a:t>
            </a:r>
            <a:r>
              <a:rPr sz="1600" b="1" spc="-20" dirty="0">
                <a:solidFill>
                  <a:srgbClr val="FFFFFF"/>
                </a:solidFill>
                <a:latin typeface="Calibri"/>
                <a:cs typeface="Calibri"/>
              </a:rPr>
              <a:t>u</a:t>
            </a:r>
            <a:r>
              <a:rPr sz="1600" b="1" spc="-25" dirty="0">
                <a:solidFill>
                  <a:srgbClr val="FFFFFF"/>
                </a:solidFill>
                <a:latin typeface="Calibri"/>
                <a:cs typeface="Calibri"/>
              </a:rPr>
              <a:t>st</a:t>
            </a:r>
            <a:r>
              <a:rPr sz="1600" b="1" spc="-10" dirty="0">
                <a:solidFill>
                  <a:srgbClr val="FFFFFF"/>
                </a:solidFill>
                <a:latin typeface="Calibri"/>
                <a:cs typeface="Calibri"/>
              </a:rPr>
              <a:t>a</a:t>
            </a:r>
            <a:r>
              <a:rPr sz="1600" b="1" dirty="0">
                <a:solidFill>
                  <a:srgbClr val="FFFFFF"/>
                </a:solidFill>
                <a:latin typeface="Calibri"/>
                <a:cs typeface="Calibri"/>
              </a:rPr>
              <a:t>i</a:t>
            </a:r>
            <a:r>
              <a:rPr sz="1600" b="1" spc="-15" dirty="0">
                <a:solidFill>
                  <a:srgbClr val="FFFFFF"/>
                </a:solidFill>
                <a:latin typeface="Calibri"/>
                <a:cs typeface="Calibri"/>
              </a:rPr>
              <a:t>n</a:t>
            </a:r>
            <a:r>
              <a:rPr sz="1600" b="1" spc="-10" dirty="0">
                <a:solidFill>
                  <a:srgbClr val="FFFFFF"/>
                </a:solidFill>
                <a:latin typeface="Calibri"/>
                <a:cs typeface="Calibri"/>
              </a:rPr>
              <a:t>able</a:t>
            </a:r>
            <a:r>
              <a:rPr sz="1600" b="1" spc="5" dirty="0">
                <a:solidFill>
                  <a:srgbClr val="FFFFFF"/>
                </a:solidFill>
                <a:latin typeface="Calibri"/>
                <a:cs typeface="Calibri"/>
              </a:rPr>
              <a:t> </a:t>
            </a:r>
            <a:r>
              <a:rPr sz="1600" b="1" spc="-10" dirty="0">
                <a:solidFill>
                  <a:srgbClr val="FFFFFF"/>
                </a:solidFill>
                <a:latin typeface="Calibri"/>
                <a:cs typeface="Calibri"/>
              </a:rPr>
              <a:t>D</a:t>
            </a:r>
            <a:r>
              <a:rPr sz="1600" b="1" spc="-25" dirty="0">
                <a:solidFill>
                  <a:srgbClr val="FFFFFF"/>
                </a:solidFill>
                <a:latin typeface="Calibri"/>
                <a:cs typeface="Calibri"/>
              </a:rPr>
              <a:t>ev</a:t>
            </a:r>
            <a:r>
              <a:rPr sz="1600" b="1" spc="-15" dirty="0">
                <a:solidFill>
                  <a:srgbClr val="FFFFFF"/>
                </a:solidFill>
                <a:latin typeface="Calibri"/>
                <a:cs typeface="Calibri"/>
              </a:rPr>
              <a:t>el</a:t>
            </a:r>
            <a:r>
              <a:rPr sz="1600" b="1" dirty="0">
                <a:solidFill>
                  <a:srgbClr val="FFFFFF"/>
                </a:solidFill>
                <a:latin typeface="Calibri"/>
                <a:cs typeface="Calibri"/>
              </a:rPr>
              <a:t>o</a:t>
            </a:r>
            <a:r>
              <a:rPr sz="1600" b="1" spc="-15" dirty="0">
                <a:solidFill>
                  <a:srgbClr val="FFFFFF"/>
                </a:solidFill>
                <a:latin typeface="Calibri"/>
                <a:cs typeface="Calibri"/>
              </a:rPr>
              <a:t>pme</a:t>
            </a:r>
            <a:r>
              <a:rPr sz="1600" b="1" spc="-25" dirty="0">
                <a:solidFill>
                  <a:srgbClr val="FFFFFF"/>
                </a:solidFill>
                <a:latin typeface="Calibri"/>
                <a:cs typeface="Calibri"/>
              </a:rPr>
              <a:t>n</a:t>
            </a:r>
            <a:r>
              <a:rPr sz="1600" b="1" spc="-10" dirty="0">
                <a:solidFill>
                  <a:srgbClr val="FFFFFF"/>
                </a:solidFill>
                <a:latin typeface="Calibri"/>
                <a:cs typeface="Calibri"/>
              </a:rPr>
              <a:t>t</a:t>
            </a:r>
            <a:r>
              <a:rPr sz="1600" b="1" spc="5" dirty="0">
                <a:solidFill>
                  <a:srgbClr val="FFFFFF"/>
                </a:solidFill>
                <a:latin typeface="Calibri"/>
                <a:cs typeface="Calibri"/>
              </a:rPr>
              <a:t> </a:t>
            </a:r>
            <a:r>
              <a:rPr sz="1600" b="1" spc="-10" dirty="0">
                <a:solidFill>
                  <a:srgbClr val="FFFFFF"/>
                </a:solidFill>
                <a:latin typeface="Calibri"/>
                <a:cs typeface="Calibri"/>
              </a:rPr>
              <a:t>Goa</a:t>
            </a:r>
            <a:r>
              <a:rPr sz="1600" b="1" dirty="0">
                <a:solidFill>
                  <a:srgbClr val="FFFFFF"/>
                </a:solidFill>
                <a:latin typeface="Calibri"/>
                <a:cs typeface="Calibri"/>
              </a:rPr>
              <a:t>l</a:t>
            </a:r>
            <a:r>
              <a:rPr sz="1600" b="1" spc="-10" dirty="0">
                <a:solidFill>
                  <a:srgbClr val="FFFFFF"/>
                </a:solidFill>
                <a:latin typeface="Calibri"/>
                <a:cs typeface="Calibri"/>
              </a:rPr>
              <a:t>s</a:t>
            </a:r>
            <a:endParaRPr sz="1600">
              <a:latin typeface="Calibri"/>
              <a:cs typeface="Calibri"/>
            </a:endParaRPr>
          </a:p>
        </p:txBody>
      </p:sp>
      <p:sp>
        <p:nvSpPr>
          <p:cNvPr id="41" name="object 41"/>
          <p:cNvSpPr txBox="1"/>
          <p:nvPr/>
        </p:nvSpPr>
        <p:spPr>
          <a:xfrm>
            <a:off x="820927" y="5629528"/>
            <a:ext cx="1120140" cy="203835"/>
          </a:xfrm>
          <a:prstGeom prst="rect">
            <a:avLst/>
          </a:prstGeom>
        </p:spPr>
        <p:txBody>
          <a:bodyPr vert="horz" wrap="square" lIns="0" tIns="0" rIns="0" bIns="0" rtlCol="0">
            <a:spAutoFit/>
          </a:bodyPr>
          <a:lstStyle/>
          <a:p>
            <a:pPr marL="12700">
              <a:lnSpc>
                <a:spcPct val="100000"/>
              </a:lnSpc>
            </a:pPr>
            <a:r>
              <a:rPr sz="1400" spc="-5" dirty="0">
                <a:latin typeface="Calibri"/>
                <a:cs typeface="Calibri"/>
              </a:rPr>
              <a:t>Exis</a:t>
            </a:r>
            <a:r>
              <a:rPr sz="1400" dirty="0">
                <a:latin typeface="Calibri"/>
                <a:cs typeface="Calibri"/>
              </a:rPr>
              <a:t>ti</a:t>
            </a:r>
            <a:r>
              <a:rPr sz="1400" spc="-10" dirty="0">
                <a:latin typeface="Calibri"/>
                <a:cs typeface="Calibri"/>
              </a:rPr>
              <a:t>n</a:t>
            </a:r>
            <a:r>
              <a:rPr sz="1400" dirty="0">
                <a:latin typeface="Calibri"/>
                <a:cs typeface="Calibri"/>
              </a:rPr>
              <a:t>g</a:t>
            </a:r>
            <a:r>
              <a:rPr sz="1400" spc="5" dirty="0">
                <a:latin typeface="Calibri"/>
                <a:cs typeface="Calibri"/>
              </a:rPr>
              <a:t> </a:t>
            </a:r>
            <a:r>
              <a:rPr sz="1400" dirty="0">
                <a:latin typeface="Calibri"/>
                <a:cs typeface="Calibri"/>
              </a:rPr>
              <a:t>in</a:t>
            </a:r>
            <a:r>
              <a:rPr sz="1400" spc="-15" dirty="0">
                <a:latin typeface="Calibri"/>
                <a:cs typeface="Calibri"/>
              </a:rPr>
              <a:t>d</a:t>
            </a:r>
            <a:r>
              <a:rPr sz="1400" dirty="0">
                <a:latin typeface="Calibri"/>
                <a:cs typeface="Calibri"/>
              </a:rPr>
              <a:t>i</a:t>
            </a:r>
            <a:r>
              <a:rPr sz="1400" spc="-5" dirty="0">
                <a:latin typeface="Calibri"/>
                <a:cs typeface="Calibri"/>
              </a:rPr>
              <a:t>c</a:t>
            </a:r>
            <a:r>
              <a:rPr sz="1400" dirty="0">
                <a:latin typeface="Calibri"/>
                <a:cs typeface="Calibri"/>
              </a:rPr>
              <a:t>es</a:t>
            </a:r>
            <a:endParaRPr sz="1400">
              <a:latin typeface="Calibri"/>
              <a:cs typeface="Calibri"/>
            </a:endParaRPr>
          </a:p>
        </p:txBody>
      </p:sp>
      <p:sp>
        <p:nvSpPr>
          <p:cNvPr id="42" name="object 42"/>
          <p:cNvSpPr txBox="1"/>
          <p:nvPr/>
        </p:nvSpPr>
        <p:spPr>
          <a:xfrm>
            <a:off x="2858770" y="5629528"/>
            <a:ext cx="1703070" cy="203835"/>
          </a:xfrm>
          <a:prstGeom prst="rect">
            <a:avLst/>
          </a:prstGeom>
        </p:spPr>
        <p:txBody>
          <a:bodyPr vert="horz" wrap="square" lIns="0" tIns="0" rIns="0" bIns="0" rtlCol="0">
            <a:spAutoFit/>
          </a:bodyPr>
          <a:lstStyle/>
          <a:p>
            <a:pPr marL="12700">
              <a:lnSpc>
                <a:spcPct val="100000"/>
              </a:lnSpc>
            </a:pPr>
            <a:r>
              <a:rPr sz="1400" spc="-5" dirty="0">
                <a:latin typeface="Calibri"/>
                <a:cs typeface="Calibri"/>
              </a:rPr>
              <a:t>P</a:t>
            </a:r>
            <a:r>
              <a:rPr sz="1400" dirty="0">
                <a:latin typeface="Calibri"/>
                <a:cs typeface="Calibri"/>
              </a:rPr>
              <a:t>la</a:t>
            </a:r>
            <a:r>
              <a:rPr sz="1400" spc="-10" dirty="0">
                <a:latin typeface="Calibri"/>
                <a:cs typeface="Calibri"/>
              </a:rPr>
              <a:t>nn</a:t>
            </a:r>
            <a:r>
              <a:rPr sz="1400" dirty="0">
                <a:latin typeface="Calibri"/>
                <a:cs typeface="Calibri"/>
              </a:rPr>
              <a:t>ed</a:t>
            </a:r>
            <a:r>
              <a:rPr sz="1400" spc="5" dirty="0">
                <a:latin typeface="Calibri"/>
                <a:cs typeface="Calibri"/>
              </a:rPr>
              <a:t> </a:t>
            </a:r>
            <a:r>
              <a:rPr sz="1400" dirty="0">
                <a:latin typeface="Calibri"/>
                <a:cs typeface="Calibri"/>
              </a:rPr>
              <a:t>in</a:t>
            </a:r>
            <a:r>
              <a:rPr sz="1400" spc="-15" dirty="0">
                <a:latin typeface="Calibri"/>
                <a:cs typeface="Calibri"/>
              </a:rPr>
              <a:t>d</a:t>
            </a:r>
            <a:r>
              <a:rPr sz="1400" dirty="0">
                <a:latin typeface="Calibri"/>
                <a:cs typeface="Calibri"/>
              </a:rPr>
              <a:t>i</a:t>
            </a:r>
            <a:r>
              <a:rPr sz="1400" spc="-5" dirty="0">
                <a:latin typeface="Calibri"/>
                <a:cs typeface="Calibri"/>
              </a:rPr>
              <a:t>c</a:t>
            </a:r>
            <a:r>
              <a:rPr sz="1400" dirty="0">
                <a:latin typeface="Calibri"/>
                <a:cs typeface="Calibri"/>
              </a:rPr>
              <a:t>es</a:t>
            </a:r>
            <a:r>
              <a:rPr sz="1400" spc="15" dirty="0">
                <a:latin typeface="Calibri"/>
                <a:cs typeface="Calibri"/>
              </a:rPr>
              <a:t> </a:t>
            </a:r>
            <a:r>
              <a:rPr sz="1400" dirty="0">
                <a:latin typeface="Calibri"/>
                <a:cs typeface="Calibri"/>
              </a:rPr>
              <a:t>+</a:t>
            </a:r>
            <a:r>
              <a:rPr sz="1400" spc="-10" dirty="0">
                <a:latin typeface="Calibri"/>
                <a:cs typeface="Calibri"/>
              </a:rPr>
              <a:t> </a:t>
            </a:r>
            <a:r>
              <a:rPr sz="1400" dirty="0">
                <a:latin typeface="Calibri"/>
                <a:cs typeface="Calibri"/>
              </a:rPr>
              <a:t>id</a:t>
            </a:r>
            <a:r>
              <a:rPr sz="1400" spc="-10" dirty="0">
                <a:latin typeface="Calibri"/>
                <a:cs typeface="Calibri"/>
              </a:rPr>
              <a:t>e</a:t>
            </a:r>
            <a:r>
              <a:rPr sz="1400" dirty="0">
                <a:latin typeface="Calibri"/>
                <a:cs typeface="Calibri"/>
              </a:rPr>
              <a:t>as</a:t>
            </a:r>
            <a:endParaRPr sz="1400">
              <a:latin typeface="Calibri"/>
              <a:cs typeface="Calibri"/>
            </a:endParaRPr>
          </a:p>
        </p:txBody>
      </p:sp>
      <p:sp>
        <p:nvSpPr>
          <p:cNvPr id="43" name="object 43"/>
          <p:cNvSpPr txBox="1"/>
          <p:nvPr/>
        </p:nvSpPr>
        <p:spPr>
          <a:xfrm>
            <a:off x="5566028" y="5553100"/>
            <a:ext cx="2353945" cy="417830"/>
          </a:xfrm>
          <a:prstGeom prst="rect">
            <a:avLst/>
          </a:prstGeom>
        </p:spPr>
        <p:txBody>
          <a:bodyPr vert="horz" wrap="square" lIns="0" tIns="0" rIns="0" bIns="0" rtlCol="0">
            <a:spAutoFit/>
          </a:bodyPr>
          <a:lstStyle/>
          <a:p>
            <a:pPr marL="12700">
              <a:lnSpc>
                <a:spcPct val="100000"/>
              </a:lnSpc>
            </a:pPr>
            <a:r>
              <a:rPr sz="1400" spc="-10" dirty="0">
                <a:latin typeface="Calibri"/>
                <a:cs typeface="Calibri"/>
              </a:rPr>
              <a:t>C</a:t>
            </a:r>
            <a:r>
              <a:rPr sz="1400" spc="-5" dirty="0">
                <a:latin typeface="Calibri"/>
                <a:cs typeface="Calibri"/>
              </a:rPr>
              <a:t>ollabo</a:t>
            </a:r>
            <a:r>
              <a:rPr sz="1400" spc="-25" dirty="0">
                <a:latin typeface="Calibri"/>
                <a:cs typeface="Calibri"/>
              </a:rPr>
              <a:t>r</a:t>
            </a:r>
            <a:r>
              <a:rPr sz="1400" spc="-15" dirty="0">
                <a:latin typeface="Calibri"/>
                <a:cs typeface="Calibri"/>
              </a:rPr>
              <a:t>a</a:t>
            </a:r>
            <a:r>
              <a:rPr sz="1400" dirty="0">
                <a:latin typeface="Calibri"/>
                <a:cs typeface="Calibri"/>
              </a:rPr>
              <a:t>tion</a:t>
            </a:r>
            <a:r>
              <a:rPr sz="1400" spc="-15" dirty="0">
                <a:latin typeface="Calibri"/>
                <a:cs typeface="Calibri"/>
              </a:rPr>
              <a:t> </a:t>
            </a:r>
            <a:r>
              <a:rPr sz="1400" dirty="0">
                <a:latin typeface="Calibri"/>
                <a:cs typeface="Calibri"/>
              </a:rPr>
              <a:t>with</a:t>
            </a:r>
            <a:r>
              <a:rPr sz="1400" spc="-5" dirty="0">
                <a:latin typeface="Calibri"/>
                <a:cs typeface="Calibri"/>
              </a:rPr>
              <a:t> St</a:t>
            </a:r>
            <a:r>
              <a:rPr sz="1400" spc="-25" dirty="0">
                <a:latin typeface="Calibri"/>
                <a:cs typeface="Calibri"/>
              </a:rPr>
              <a:t>r</a:t>
            </a:r>
            <a:r>
              <a:rPr sz="1400" spc="-15" dirty="0">
                <a:latin typeface="Calibri"/>
                <a:cs typeface="Calibri"/>
              </a:rPr>
              <a:t>a</a:t>
            </a:r>
            <a:r>
              <a:rPr sz="1400" spc="-20" dirty="0">
                <a:latin typeface="Calibri"/>
                <a:cs typeface="Calibri"/>
              </a:rPr>
              <a:t>t</a:t>
            </a:r>
            <a:r>
              <a:rPr sz="1400" spc="-5" dirty="0">
                <a:latin typeface="Calibri"/>
                <a:cs typeface="Calibri"/>
              </a:rPr>
              <a:t>e</a:t>
            </a:r>
            <a:r>
              <a:rPr sz="1400" dirty="0">
                <a:latin typeface="Calibri"/>
                <a:cs typeface="Calibri"/>
              </a:rPr>
              <a:t>gic</a:t>
            </a:r>
            <a:r>
              <a:rPr sz="1400" spc="-10" dirty="0">
                <a:latin typeface="Calibri"/>
                <a:cs typeface="Calibri"/>
              </a:rPr>
              <a:t> </a:t>
            </a:r>
            <a:r>
              <a:rPr sz="1400" spc="-15" dirty="0">
                <a:latin typeface="Calibri"/>
                <a:cs typeface="Calibri"/>
              </a:rPr>
              <a:t>E</a:t>
            </a:r>
            <a:r>
              <a:rPr sz="1400" spc="-5" dirty="0">
                <a:latin typeface="Calibri"/>
                <a:cs typeface="Calibri"/>
              </a:rPr>
              <a:t>SG</a:t>
            </a:r>
            <a:endParaRPr sz="1400">
              <a:latin typeface="Calibri"/>
              <a:cs typeface="Calibri"/>
            </a:endParaRPr>
          </a:p>
          <a:p>
            <a:pPr marL="12700">
              <a:lnSpc>
                <a:spcPct val="100000"/>
              </a:lnSpc>
            </a:pPr>
            <a:r>
              <a:rPr sz="1400" spc="-10" dirty="0">
                <a:latin typeface="Calibri"/>
                <a:cs typeface="Calibri"/>
              </a:rPr>
              <a:t>p</a:t>
            </a:r>
            <a:r>
              <a:rPr sz="1400" dirty="0">
                <a:latin typeface="Calibri"/>
                <a:cs typeface="Calibri"/>
              </a:rPr>
              <a:t>art</a:t>
            </a:r>
            <a:r>
              <a:rPr sz="1400" spc="-10" dirty="0">
                <a:latin typeface="Calibri"/>
                <a:cs typeface="Calibri"/>
              </a:rPr>
              <a:t>n</a:t>
            </a:r>
            <a:r>
              <a:rPr sz="1400" dirty="0">
                <a:latin typeface="Calibri"/>
                <a:cs typeface="Calibri"/>
              </a:rPr>
              <a:t>e</a:t>
            </a:r>
            <a:r>
              <a:rPr sz="1400" spc="-25" dirty="0">
                <a:latin typeface="Calibri"/>
                <a:cs typeface="Calibri"/>
              </a:rPr>
              <a:t>r</a:t>
            </a:r>
            <a:r>
              <a:rPr sz="1400" dirty="0">
                <a:latin typeface="Calibri"/>
                <a:cs typeface="Calibri"/>
              </a:rPr>
              <a:t>s</a:t>
            </a:r>
            <a:r>
              <a:rPr sz="1400" spc="5" dirty="0">
                <a:latin typeface="Calibri"/>
                <a:cs typeface="Calibri"/>
              </a:rPr>
              <a:t> </a:t>
            </a:r>
            <a:r>
              <a:rPr sz="1400" dirty="0">
                <a:latin typeface="Calibri"/>
                <a:cs typeface="Calibri"/>
              </a:rPr>
              <a:t>a</a:t>
            </a:r>
            <a:r>
              <a:rPr sz="1400" spc="-10" dirty="0">
                <a:latin typeface="Calibri"/>
                <a:cs typeface="Calibri"/>
              </a:rPr>
              <a:t>n</a:t>
            </a:r>
            <a:r>
              <a:rPr sz="1400" dirty="0">
                <a:latin typeface="Calibri"/>
                <a:cs typeface="Calibri"/>
              </a:rPr>
              <a:t>d i</a:t>
            </a:r>
            <a:r>
              <a:rPr sz="1400" spc="-20" dirty="0">
                <a:latin typeface="Calibri"/>
                <a:cs typeface="Calibri"/>
              </a:rPr>
              <a:t>n</a:t>
            </a:r>
            <a:r>
              <a:rPr sz="1400" spc="-5" dirty="0">
                <a:latin typeface="Calibri"/>
                <a:cs typeface="Calibri"/>
              </a:rPr>
              <a:t>f</a:t>
            </a:r>
            <a:r>
              <a:rPr sz="1400" dirty="0">
                <a:latin typeface="Calibri"/>
                <a:cs typeface="Calibri"/>
              </a:rPr>
              <a:t>l</a:t>
            </a:r>
            <a:r>
              <a:rPr sz="1400" spc="-10" dirty="0">
                <a:latin typeface="Calibri"/>
                <a:cs typeface="Calibri"/>
              </a:rPr>
              <a:t>u</a:t>
            </a:r>
            <a:r>
              <a:rPr sz="1400" dirty="0">
                <a:latin typeface="Calibri"/>
                <a:cs typeface="Calibri"/>
              </a:rPr>
              <a:t>e</a:t>
            </a:r>
            <a:r>
              <a:rPr sz="1400" spc="-10" dirty="0">
                <a:latin typeface="Calibri"/>
                <a:cs typeface="Calibri"/>
              </a:rPr>
              <a:t>nc</a:t>
            </a:r>
            <a:r>
              <a:rPr sz="1400" dirty="0">
                <a:latin typeface="Calibri"/>
                <a:cs typeface="Calibri"/>
              </a:rPr>
              <a:t>e</a:t>
            </a:r>
            <a:r>
              <a:rPr sz="1400" spc="-25" dirty="0">
                <a:latin typeface="Calibri"/>
                <a:cs typeface="Calibri"/>
              </a:rPr>
              <a:t>r</a:t>
            </a:r>
            <a:r>
              <a:rPr sz="1400" dirty="0">
                <a:latin typeface="Calibri"/>
                <a:cs typeface="Calibri"/>
              </a:rPr>
              <a:t>s</a:t>
            </a:r>
            <a:endParaRPr sz="1400">
              <a:latin typeface="Calibri"/>
              <a:cs typeface="Calibri"/>
            </a:endParaRPr>
          </a:p>
        </p:txBody>
      </p:sp>
      <p:sp>
        <p:nvSpPr>
          <p:cNvPr id="44" name="object 44"/>
          <p:cNvSpPr txBox="1"/>
          <p:nvPr/>
        </p:nvSpPr>
        <p:spPr>
          <a:xfrm>
            <a:off x="1907794" y="6227689"/>
            <a:ext cx="6193155" cy="152400"/>
          </a:xfrm>
          <a:prstGeom prst="rect">
            <a:avLst/>
          </a:prstGeom>
        </p:spPr>
        <p:txBody>
          <a:bodyPr vert="horz" wrap="square" lIns="0" tIns="0" rIns="0" bIns="0" rtlCol="0">
            <a:spAutoFit/>
          </a:bodyPr>
          <a:lstStyle/>
          <a:p>
            <a:pPr marL="12700">
              <a:lnSpc>
                <a:spcPct val="100000"/>
              </a:lnSpc>
            </a:pPr>
            <a:r>
              <a:rPr sz="1000" spc="-15" dirty="0">
                <a:latin typeface="Arial"/>
                <a:cs typeface="Arial"/>
              </a:rPr>
              <a:t>S</a:t>
            </a:r>
            <a:r>
              <a:rPr sz="1000" spc="-10" dirty="0">
                <a:latin typeface="Arial"/>
                <a:cs typeface="Arial"/>
              </a:rPr>
              <a:t>o</a:t>
            </a:r>
            <a:r>
              <a:rPr sz="1000" spc="-15" dirty="0">
                <a:latin typeface="Arial"/>
                <a:cs typeface="Arial"/>
              </a:rPr>
              <a:t>u</a:t>
            </a:r>
            <a:r>
              <a:rPr sz="1000" spc="-5" dirty="0">
                <a:latin typeface="Arial"/>
                <a:cs typeface="Arial"/>
              </a:rPr>
              <a:t>r</a:t>
            </a:r>
            <a:r>
              <a:rPr sz="1000" dirty="0">
                <a:latin typeface="Arial"/>
                <a:cs typeface="Arial"/>
              </a:rPr>
              <a:t>c</a:t>
            </a:r>
            <a:r>
              <a:rPr sz="1000" spc="-5" dirty="0">
                <a:latin typeface="Arial"/>
                <a:cs typeface="Arial"/>
              </a:rPr>
              <a:t>e:</a:t>
            </a:r>
            <a:r>
              <a:rPr sz="1000" spc="-20" dirty="0">
                <a:latin typeface="Arial"/>
                <a:cs typeface="Arial"/>
              </a:rPr>
              <a:t> </a:t>
            </a:r>
            <a:r>
              <a:rPr sz="1000" spc="-15" dirty="0">
                <a:latin typeface="Arial"/>
                <a:cs typeface="Arial"/>
              </a:rPr>
              <a:t>S&amp;</a:t>
            </a:r>
            <a:r>
              <a:rPr sz="1000" spc="-10" dirty="0">
                <a:latin typeface="Arial"/>
                <a:cs typeface="Arial"/>
              </a:rPr>
              <a:t>P</a:t>
            </a:r>
            <a:r>
              <a:rPr sz="1000" dirty="0">
                <a:latin typeface="Arial"/>
                <a:cs typeface="Arial"/>
              </a:rPr>
              <a:t> </a:t>
            </a:r>
            <a:r>
              <a:rPr sz="1000" spc="-10" dirty="0">
                <a:latin typeface="Arial"/>
                <a:cs typeface="Arial"/>
              </a:rPr>
              <a:t>Dow</a:t>
            </a:r>
            <a:r>
              <a:rPr sz="1000" spc="-5" dirty="0">
                <a:latin typeface="Arial"/>
                <a:cs typeface="Arial"/>
              </a:rPr>
              <a:t> </a:t>
            </a:r>
            <a:r>
              <a:rPr sz="1000" dirty="0">
                <a:latin typeface="Arial"/>
                <a:cs typeface="Arial"/>
              </a:rPr>
              <a:t>J</a:t>
            </a:r>
            <a:r>
              <a:rPr sz="1000" spc="-10" dirty="0">
                <a:latin typeface="Arial"/>
                <a:cs typeface="Arial"/>
              </a:rPr>
              <a:t>o</a:t>
            </a:r>
            <a:r>
              <a:rPr sz="1000" spc="-15" dirty="0">
                <a:latin typeface="Arial"/>
                <a:cs typeface="Arial"/>
              </a:rPr>
              <a:t>n</a:t>
            </a:r>
            <a:r>
              <a:rPr sz="1000" spc="-10" dirty="0">
                <a:latin typeface="Arial"/>
                <a:cs typeface="Arial"/>
              </a:rPr>
              <a:t>es</a:t>
            </a:r>
            <a:r>
              <a:rPr sz="1000" spc="-15" dirty="0">
                <a:latin typeface="Arial"/>
                <a:cs typeface="Arial"/>
              </a:rPr>
              <a:t> </a:t>
            </a:r>
            <a:r>
              <a:rPr sz="1000" spc="-5" dirty="0">
                <a:latin typeface="Arial"/>
                <a:cs typeface="Arial"/>
              </a:rPr>
              <a:t>In</a:t>
            </a:r>
            <a:r>
              <a:rPr sz="1000" spc="-10" dirty="0">
                <a:latin typeface="Arial"/>
                <a:cs typeface="Arial"/>
              </a:rPr>
              <a:t>di</a:t>
            </a:r>
            <a:r>
              <a:rPr sz="1000" dirty="0">
                <a:latin typeface="Arial"/>
                <a:cs typeface="Arial"/>
              </a:rPr>
              <a:t>c</a:t>
            </a:r>
            <a:r>
              <a:rPr sz="1000" spc="-5" dirty="0">
                <a:latin typeface="Arial"/>
                <a:cs typeface="Arial"/>
              </a:rPr>
              <a:t>es.</a:t>
            </a:r>
            <a:r>
              <a:rPr sz="1000" spc="5" dirty="0">
                <a:latin typeface="Arial"/>
                <a:cs typeface="Arial"/>
              </a:rPr>
              <a:t> </a:t>
            </a:r>
            <a:r>
              <a:rPr sz="1000" spc="-15" dirty="0">
                <a:latin typeface="Arial"/>
                <a:cs typeface="Arial"/>
              </a:rPr>
              <a:t>P</a:t>
            </a:r>
            <a:r>
              <a:rPr sz="1000" spc="-5" dirty="0">
                <a:latin typeface="Arial"/>
                <a:cs typeface="Arial"/>
              </a:rPr>
              <a:t>er</a:t>
            </a:r>
            <a:r>
              <a:rPr sz="1000" spc="5" dirty="0">
                <a:latin typeface="Arial"/>
                <a:cs typeface="Arial"/>
              </a:rPr>
              <a:t>m</a:t>
            </a:r>
            <a:r>
              <a:rPr sz="1000" spc="-10" dirty="0">
                <a:latin typeface="Arial"/>
                <a:cs typeface="Arial"/>
              </a:rPr>
              <a:t>i</a:t>
            </a:r>
            <a:r>
              <a:rPr sz="1000" dirty="0">
                <a:latin typeface="Arial"/>
                <a:cs typeface="Arial"/>
              </a:rPr>
              <a:t>ss</a:t>
            </a:r>
            <a:r>
              <a:rPr sz="1000" spc="-10" dirty="0">
                <a:latin typeface="Arial"/>
                <a:cs typeface="Arial"/>
              </a:rPr>
              <a:t>ion</a:t>
            </a:r>
            <a:r>
              <a:rPr sz="1000" spc="-20" dirty="0">
                <a:latin typeface="Arial"/>
                <a:cs typeface="Arial"/>
              </a:rPr>
              <a:t> </a:t>
            </a:r>
            <a:r>
              <a:rPr sz="1000" spc="-5" dirty="0">
                <a:latin typeface="Arial"/>
                <a:cs typeface="Arial"/>
              </a:rPr>
              <a:t>to re</a:t>
            </a:r>
            <a:r>
              <a:rPr sz="1000" spc="-15" dirty="0">
                <a:latin typeface="Arial"/>
                <a:cs typeface="Arial"/>
              </a:rPr>
              <a:t>p</a:t>
            </a:r>
            <a:r>
              <a:rPr sz="1000" spc="-5" dirty="0">
                <a:latin typeface="Arial"/>
                <a:cs typeface="Arial"/>
              </a:rPr>
              <a:t>r</a:t>
            </a:r>
            <a:r>
              <a:rPr sz="1000" spc="-10" dirty="0">
                <a:latin typeface="Arial"/>
                <a:cs typeface="Arial"/>
              </a:rPr>
              <a:t>i</a:t>
            </a:r>
            <a:r>
              <a:rPr sz="1000" spc="-5" dirty="0">
                <a:latin typeface="Arial"/>
                <a:cs typeface="Arial"/>
              </a:rPr>
              <a:t>nt or </a:t>
            </a:r>
            <a:r>
              <a:rPr sz="1000" spc="-10" dirty="0">
                <a:latin typeface="Arial"/>
                <a:cs typeface="Arial"/>
              </a:rPr>
              <a:t>di</a:t>
            </a:r>
            <a:r>
              <a:rPr sz="1000" dirty="0">
                <a:latin typeface="Arial"/>
                <a:cs typeface="Arial"/>
              </a:rPr>
              <a:t>s</a:t>
            </a:r>
            <a:r>
              <a:rPr sz="1000" spc="-5" dirty="0">
                <a:latin typeface="Arial"/>
                <a:cs typeface="Arial"/>
              </a:rPr>
              <a:t>tr</a:t>
            </a:r>
            <a:r>
              <a:rPr sz="1000" spc="-10" dirty="0">
                <a:latin typeface="Arial"/>
                <a:cs typeface="Arial"/>
              </a:rPr>
              <a:t>ib</a:t>
            </a:r>
            <a:r>
              <a:rPr sz="1000" spc="-15" dirty="0">
                <a:latin typeface="Arial"/>
                <a:cs typeface="Arial"/>
              </a:rPr>
              <a:t>u</a:t>
            </a:r>
            <a:r>
              <a:rPr sz="1000" spc="-5" dirty="0">
                <a:latin typeface="Arial"/>
                <a:cs typeface="Arial"/>
              </a:rPr>
              <a:t>te </a:t>
            </a:r>
            <a:r>
              <a:rPr sz="1000" spc="-10" dirty="0">
                <a:latin typeface="Arial"/>
                <a:cs typeface="Arial"/>
              </a:rPr>
              <a:t>a</a:t>
            </a:r>
            <a:r>
              <a:rPr sz="1000" spc="-15" dirty="0">
                <a:latin typeface="Arial"/>
                <a:cs typeface="Arial"/>
              </a:rPr>
              <a:t>n</a:t>
            </a:r>
            <a:r>
              <a:rPr sz="1000" spc="-5" dirty="0">
                <a:latin typeface="Arial"/>
                <a:cs typeface="Arial"/>
              </a:rPr>
              <a:t>y</a:t>
            </a:r>
            <a:r>
              <a:rPr sz="1000" spc="-10" dirty="0">
                <a:latin typeface="Arial"/>
                <a:cs typeface="Arial"/>
              </a:rPr>
              <a:t> </a:t>
            </a:r>
            <a:r>
              <a:rPr sz="1000" dirty="0">
                <a:latin typeface="Arial"/>
                <a:cs typeface="Arial"/>
              </a:rPr>
              <a:t>c</a:t>
            </a:r>
            <a:r>
              <a:rPr sz="1000" spc="-10" dirty="0">
                <a:latin typeface="Arial"/>
                <a:cs typeface="Arial"/>
              </a:rPr>
              <a:t>o</a:t>
            </a:r>
            <a:r>
              <a:rPr sz="1000" spc="-15" dirty="0">
                <a:latin typeface="Arial"/>
                <a:cs typeface="Arial"/>
              </a:rPr>
              <a:t>n</a:t>
            </a:r>
            <a:r>
              <a:rPr sz="1000" spc="-5" dirty="0">
                <a:latin typeface="Arial"/>
                <a:cs typeface="Arial"/>
              </a:rPr>
              <a:t>te</a:t>
            </a:r>
            <a:r>
              <a:rPr sz="1000" spc="-15" dirty="0">
                <a:latin typeface="Arial"/>
                <a:cs typeface="Arial"/>
              </a:rPr>
              <a:t>n</a:t>
            </a:r>
            <a:r>
              <a:rPr sz="1000" spc="-5" dirty="0">
                <a:latin typeface="Arial"/>
                <a:cs typeface="Arial"/>
              </a:rPr>
              <a:t>t</a:t>
            </a:r>
            <a:r>
              <a:rPr sz="1000" spc="-15" dirty="0">
                <a:latin typeface="Arial"/>
                <a:cs typeface="Arial"/>
              </a:rPr>
              <a:t> </a:t>
            </a:r>
            <a:r>
              <a:rPr sz="1000" spc="0" dirty="0">
                <a:latin typeface="Arial"/>
                <a:cs typeface="Arial"/>
              </a:rPr>
              <a:t>f</a:t>
            </a:r>
            <a:r>
              <a:rPr sz="1000" spc="-10" dirty="0">
                <a:latin typeface="Arial"/>
                <a:cs typeface="Arial"/>
              </a:rPr>
              <a:t>rom </a:t>
            </a:r>
            <a:r>
              <a:rPr sz="1000" spc="-5" dirty="0">
                <a:latin typeface="Arial"/>
                <a:cs typeface="Arial"/>
              </a:rPr>
              <a:t>th</a:t>
            </a:r>
            <a:r>
              <a:rPr sz="1000" spc="-15" dirty="0">
                <a:latin typeface="Arial"/>
                <a:cs typeface="Arial"/>
              </a:rPr>
              <a:t>i</a:t>
            </a:r>
            <a:r>
              <a:rPr sz="1000" spc="-5" dirty="0">
                <a:latin typeface="Arial"/>
                <a:cs typeface="Arial"/>
              </a:rPr>
              <a:t>s</a:t>
            </a:r>
            <a:r>
              <a:rPr sz="1000" dirty="0">
                <a:latin typeface="Arial"/>
                <a:cs typeface="Arial"/>
              </a:rPr>
              <a:t> </a:t>
            </a:r>
            <a:r>
              <a:rPr sz="1000" spc="-5" dirty="0">
                <a:latin typeface="Arial"/>
                <a:cs typeface="Arial"/>
              </a:rPr>
              <a:t>pre</a:t>
            </a:r>
            <a:r>
              <a:rPr sz="1000" dirty="0">
                <a:latin typeface="Arial"/>
                <a:cs typeface="Arial"/>
              </a:rPr>
              <a:t>s</a:t>
            </a:r>
            <a:r>
              <a:rPr sz="1000" spc="-10" dirty="0">
                <a:latin typeface="Arial"/>
                <a:cs typeface="Arial"/>
              </a:rPr>
              <a:t>e</a:t>
            </a:r>
            <a:r>
              <a:rPr sz="1000" spc="-15" dirty="0">
                <a:latin typeface="Arial"/>
                <a:cs typeface="Arial"/>
              </a:rPr>
              <a:t>n</a:t>
            </a:r>
            <a:r>
              <a:rPr sz="1000" spc="-5" dirty="0">
                <a:latin typeface="Arial"/>
                <a:cs typeface="Arial"/>
              </a:rPr>
              <a:t>ta</a:t>
            </a:r>
            <a:r>
              <a:rPr sz="1000" spc="-10" dirty="0">
                <a:latin typeface="Arial"/>
                <a:cs typeface="Arial"/>
              </a:rPr>
              <a:t>tion</a:t>
            </a:r>
            <a:r>
              <a:rPr sz="1000" spc="-20" dirty="0">
                <a:latin typeface="Arial"/>
                <a:cs typeface="Arial"/>
              </a:rPr>
              <a:t> </a:t>
            </a:r>
            <a:r>
              <a:rPr sz="1000" spc="-5" dirty="0">
                <a:latin typeface="Arial"/>
                <a:cs typeface="Arial"/>
              </a:rPr>
              <a:t>re</a:t>
            </a:r>
            <a:r>
              <a:rPr sz="1000" spc="-15" dirty="0">
                <a:latin typeface="Arial"/>
                <a:cs typeface="Arial"/>
              </a:rPr>
              <a:t>q</a:t>
            </a:r>
            <a:r>
              <a:rPr sz="1000" spc="-10" dirty="0">
                <a:latin typeface="Arial"/>
                <a:cs typeface="Arial"/>
              </a:rPr>
              <a:t>u</a:t>
            </a:r>
            <a:r>
              <a:rPr sz="1000" spc="-15" dirty="0">
                <a:latin typeface="Arial"/>
                <a:cs typeface="Arial"/>
              </a:rPr>
              <a:t>i</a:t>
            </a:r>
            <a:r>
              <a:rPr sz="1000" spc="-5" dirty="0">
                <a:latin typeface="Arial"/>
                <a:cs typeface="Arial"/>
              </a:rPr>
              <a:t>res</a:t>
            </a:r>
            <a:endParaRPr sz="1000">
              <a:latin typeface="Arial"/>
              <a:cs typeface="Arial"/>
            </a:endParaRPr>
          </a:p>
        </p:txBody>
      </p:sp>
      <p:sp>
        <p:nvSpPr>
          <p:cNvPr id="45" name="object 45"/>
          <p:cNvSpPr/>
          <p:nvPr/>
        </p:nvSpPr>
        <p:spPr>
          <a:xfrm>
            <a:off x="1356360" y="2290572"/>
            <a:ext cx="496823" cy="483108"/>
          </a:xfrm>
          <a:prstGeom prst="rect">
            <a:avLst/>
          </a:prstGeom>
          <a:blipFill>
            <a:blip r:embed="rId19" cstate="print"/>
            <a:stretch>
              <a:fillRect/>
            </a:stretch>
          </a:blipFill>
        </p:spPr>
        <p:txBody>
          <a:bodyPr wrap="square" lIns="0" tIns="0" rIns="0" bIns="0" rtlCol="0"/>
          <a:lstStyle/>
          <a:p>
            <a:endParaRPr/>
          </a:p>
        </p:txBody>
      </p:sp>
      <p:sp>
        <p:nvSpPr>
          <p:cNvPr id="46" name="object 46"/>
          <p:cNvSpPr/>
          <p:nvPr/>
        </p:nvSpPr>
        <p:spPr>
          <a:xfrm>
            <a:off x="1399032" y="2310764"/>
            <a:ext cx="411480" cy="397510"/>
          </a:xfrm>
          <a:custGeom>
            <a:avLst/>
            <a:gdLst/>
            <a:ahLst/>
            <a:cxnLst/>
            <a:rect l="l" t="t" r="r" b="b"/>
            <a:pathLst>
              <a:path w="411480" h="397510">
                <a:moveTo>
                  <a:pt x="205486" y="0"/>
                </a:moveTo>
                <a:lnTo>
                  <a:pt x="156088" y="5778"/>
                </a:lnTo>
                <a:lnTo>
                  <a:pt x="111030" y="22192"/>
                </a:lnTo>
                <a:lnTo>
                  <a:pt x="71736" y="47857"/>
                </a:lnTo>
                <a:lnTo>
                  <a:pt x="39632" y="81390"/>
                </a:lnTo>
                <a:lnTo>
                  <a:pt x="16140" y="121408"/>
                </a:lnTo>
                <a:lnTo>
                  <a:pt x="2688" y="166525"/>
                </a:lnTo>
                <a:lnTo>
                  <a:pt x="0" y="198755"/>
                </a:lnTo>
                <a:lnTo>
                  <a:pt x="680" y="215050"/>
                </a:lnTo>
                <a:lnTo>
                  <a:pt x="10470" y="261561"/>
                </a:lnTo>
                <a:lnTo>
                  <a:pt x="30774" y="303432"/>
                </a:lnTo>
                <a:lnTo>
                  <a:pt x="60166" y="339280"/>
                </a:lnTo>
                <a:lnTo>
                  <a:pt x="97222" y="367722"/>
                </a:lnTo>
                <a:lnTo>
                  <a:pt x="140516" y="387373"/>
                </a:lnTo>
                <a:lnTo>
                  <a:pt x="188626" y="396850"/>
                </a:lnTo>
                <a:lnTo>
                  <a:pt x="205486" y="397510"/>
                </a:lnTo>
                <a:lnTo>
                  <a:pt x="222345" y="396850"/>
                </a:lnTo>
                <a:lnTo>
                  <a:pt x="270455" y="387373"/>
                </a:lnTo>
                <a:lnTo>
                  <a:pt x="313749" y="367722"/>
                </a:lnTo>
                <a:lnTo>
                  <a:pt x="350805" y="339280"/>
                </a:lnTo>
                <a:lnTo>
                  <a:pt x="380197" y="303432"/>
                </a:lnTo>
                <a:lnTo>
                  <a:pt x="400501" y="261561"/>
                </a:lnTo>
                <a:lnTo>
                  <a:pt x="410291" y="215050"/>
                </a:lnTo>
                <a:lnTo>
                  <a:pt x="410972" y="198755"/>
                </a:lnTo>
                <a:lnTo>
                  <a:pt x="410291" y="182459"/>
                </a:lnTo>
                <a:lnTo>
                  <a:pt x="400501" y="135948"/>
                </a:lnTo>
                <a:lnTo>
                  <a:pt x="380197" y="94077"/>
                </a:lnTo>
                <a:lnTo>
                  <a:pt x="350805" y="58229"/>
                </a:lnTo>
                <a:lnTo>
                  <a:pt x="313749" y="29787"/>
                </a:lnTo>
                <a:lnTo>
                  <a:pt x="270455" y="10136"/>
                </a:lnTo>
                <a:lnTo>
                  <a:pt x="222345" y="659"/>
                </a:lnTo>
                <a:lnTo>
                  <a:pt x="205486" y="0"/>
                </a:lnTo>
                <a:close/>
              </a:path>
            </a:pathLst>
          </a:custGeom>
          <a:solidFill>
            <a:srgbClr val="00AFEF"/>
          </a:solidFill>
        </p:spPr>
        <p:txBody>
          <a:bodyPr wrap="square" lIns="0" tIns="0" rIns="0" bIns="0" rtlCol="0"/>
          <a:lstStyle/>
          <a:p>
            <a:endParaRPr/>
          </a:p>
        </p:txBody>
      </p:sp>
      <p:sp>
        <p:nvSpPr>
          <p:cNvPr id="47" name="object 47"/>
          <p:cNvSpPr/>
          <p:nvPr/>
        </p:nvSpPr>
        <p:spPr>
          <a:xfrm>
            <a:off x="2654807" y="2266188"/>
            <a:ext cx="496824" cy="483108"/>
          </a:xfrm>
          <a:prstGeom prst="rect">
            <a:avLst/>
          </a:prstGeom>
          <a:blipFill>
            <a:blip r:embed="rId20" cstate="print"/>
            <a:stretch>
              <a:fillRect/>
            </a:stretch>
          </a:blipFill>
        </p:spPr>
        <p:txBody>
          <a:bodyPr wrap="square" lIns="0" tIns="0" rIns="0" bIns="0" rtlCol="0"/>
          <a:lstStyle/>
          <a:p>
            <a:endParaRPr/>
          </a:p>
        </p:txBody>
      </p:sp>
      <p:sp>
        <p:nvSpPr>
          <p:cNvPr id="48" name="object 48"/>
          <p:cNvSpPr/>
          <p:nvPr/>
        </p:nvSpPr>
        <p:spPr>
          <a:xfrm>
            <a:off x="2697860" y="2286000"/>
            <a:ext cx="411480" cy="397510"/>
          </a:xfrm>
          <a:custGeom>
            <a:avLst/>
            <a:gdLst/>
            <a:ahLst/>
            <a:cxnLst/>
            <a:rect l="l" t="t" r="r" b="b"/>
            <a:pathLst>
              <a:path w="411480" h="397510">
                <a:moveTo>
                  <a:pt x="205486" y="0"/>
                </a:moveTo>
                <a:lnTo>
                  <a:pt x="156088" y="5778"/>
                </a:lnTo>
                <a:lnTo>
                  <a:pt x="111030" y="22192"/>
                </a:lnTo>
                <a:lnTo>
                  <a:pt x="71736" y="47857"/>
                </a:lnTo>
                <a:lnTo>
                  <a:pt x="39632" y="81390"/>
                </a:lnTo>
                <a:lnTo>
                  <a:pt x="16140" y="121408"/>
                </a:lnTo>
                <a:lnTo>
                  <a:pt x="2688" y="166525"/>
                </a:lnTo>
                <a:lnTo>
                  <a:pt x="0" y="198754"/>
                </a:lnTo>
                <a:lnTo>
                  <a:pt x="680" y="215050"/>
                </a:lnTo>
                <a:lnTo>
                  <a:pt x="10470" y="261561"/>
                </a:lnTo>
                <a:lnTo>
                  <a:pt x="30774" y="303432"/>
                </a:lnTo>
                <a:lnTo>
                  <a:pt x="60166" y="339280"/>
                </a:lnTo>
                <a:lnTo>
                  <a:pt x="97222" y="367722"/>
                </a:lnTo>
                <a:lnTo>
                  <a:pt x="140516" y="387373"/>
                </a:lnTo>
                <a:lnTo>
                  <a:pt x="188626" y="396850"/>
                </a:lnTo>
                <a:lnTo>
                  <a:pt x="205486" y="397510"/>
                </a:lnTo>
                <a:lnTo>
                  <a:pt x="222345" y="396850"/>
                </a:lnTo>
                <a:lnTo>
                  <a:pt x="270455" y="387373"/>
                </a:lnTo>
                <a:lnTo>
                  <a:pt x="313749" y="367722"/>
                </a:lnTo>
                <a:lnTo>
                  <a:pt x="350805" y="339280"/>
                </a:lnTo>
                <a:lnTo>
                  <a:pt x="380197" y="303432"/>
                </a:lnTo>
                <a:lnTo>
                  <a:pt x="400501" y="261561"/>
                </a:lnTo>
                <a:lnTo>
                  <a:pt x="410291" y="215050"/>
                </a:lnTo>
                <a:lnTo>
                  <a:pt x="410971" y="198754"/>
                </a:lnTo>
                <a:lnTo>
                  <a:pt x="410291" y="182459"/>
                </a:lnTo>
                <a:lnTo>
                  <a:pt x="400501" y="135948"/>
                </a:lnTo>
                <a:lnTo>
                  <a:pt x="380197" y="94077"/>
                </a:lnTo>
                <a:lnTo>
                  <a:pt x="350805" y="58229"/>
                </a:lnTo>
                <a:lnTo>
                  <a:pt x="313749" y="29787"/>
                </a:lnTo>
                <a:lnTo>
                  <a:pt x="270455" y="10136"/>
                </a:lnTo>
                <a:lnTo>
                  <a:pt x="222345" y="659"/>
                </a:lnTo>
                <a:lnTo>
                  <a:pt x="205486" y="0"/>
                </a:lnTo>
                <a:close/>
              </a:path>
            </a:pathLst>
          </a:custGeom>
          <a:solidFill>
            <a:srgbClr val="00AFEF"/>
          </a:solidFill>
        </p:spPr>
        <p:txBody>
          <a:bodyPr wrap="square" lIns="0" tIns="0" rIns="0" bIns="0" rtlCol="0"/>
          <a:lstStyle/>
          <a:p>
            <a:endParaRPr/>
          </a:p>
        </p:txBody>
      </p:sp>
      <p:sp>
        <p:nvSpPr>
          <p:cNvPr id="49" name="object 49"/>
          <p:cNvSpPr/>
          <p:nvPr/>
        </p:nvSpPr>
        <p:spPr>
          <a:xfrm>
            <a:off x="5291328" y="2266188"/>
            <a:ext cx="496824" cy="483108"/>
          </a:xfrm>
          <a:prstGeom prst="rect">
            <a:avLst/>
          </a:prstGeom>
          <a:blipFill>
            <a:blip r:embed="rId21" cstate="print"/>
            <a:stretch>
              <a:fillRect/>
            </a:stretch>
          </a:blipFill>
        </p:spPr>
        <p:txBody>
          <a:bodyPr wrap="square" lIns="0" tIns="0" rIns="0" bIns="0" rtlCol="0"/>
          <a:lstStyle/>
          <a:p>
            <a:endParaRPr/>
          </a:p>
        </p:txBody>
      </p:sp>
      <p:sp>
        <p:nvSpPr>
          <p:cNvPr id="50" name="object 50"/>
          <p:cNvSpPr/>
          <p:nvPr/>
        </p:nvSpPr>
        <p:spPr>
          <a:xfrm>
            <a:off x="5334000" y="2286000"/>
            <a:ext cx="411480" cy="397510"/>
          </a:xfrm>
          <a:custGeom>
            <a:avLst/>
            <a:gdLst/>
            <a:ahLst/>
            <a:cxnLst/>
            <a:rect l="l" t="t" r="r" b="b"/>
            <a:pathLst>
              <a:path w="411479" h="397510">
                <a:moveTo>
                  <a:pt x="205486" y="0"/>
                </a:moveTo>
                <a:lnTo>
                  <a:pt x="156088" y="5778"/>
                </a:lnTo>
                <a:lnTo>
                  <a:pt x="111030" y="22192"/>
                </a:lnTo>
                <a:lnTo>
                  <a:pt x="71736" y="47857"/>
                </a:lnTo>
                <a:lnTo>
                  <a:pt x="39632" y="81390"/>
                </a:lnTo>
                <a:lnTo>
                  <a:pt x="16140" y="121408"/>
                </a:lnTo>
                <a:lnTo>
                  <a:pt x="2688" y="166525"/>
                </a:lnTo>
                <a:lnTo>
                  <a:pt x="0" y="198754"/>
                </a:lnTo>
                <a:lnTo>
                  <a:pt x="680" y="215050"/>
                </a:lnTo>
                <a:lnTo>
                  <a:pt x="10470" y="261561"/>
                </a:lnTo>
                <a:lnTo>
                  <a:pt x="30774" y="303432"/>
                </a:lnTo>
                <a:lnTo>
                  <a:pt x="60166" y="339280"/>
                </a:lnTo>
                <a:lnTo>
                  <a:pt x="97222" y="367722"/>
                </a:lnTo>
                <a:lnTo>
                  <a:pt x="140516" y="387373"/>
                </a:lnTo>
                <a:lnTo>
                  <a:pt x="188626" y="396850"/>
                </a:lnTo>
                <a:lnTo>
                  <a:pt x="205486" y="397510"/>
                </a:lnTo>
                <a:lnTo>
                  <a:pt x="222345" y="396850"/>
                </a:lnTo>
                <a:lnTo>
                  <a:pt x="270455" y="387373"/>
                </a:lnTo>
                <a:lnTo>
                  <a:pt x="313749" y="367722"/>
                </a:lnTo>
                <a:lnTo>
                  <a:pt x="350805" y="339280"/>
                </a:lnTo>
                <a:lnTo>
                  <a:pt x="380197" y="303432"/>
                </a:lnTo>
                <a:lnTo>
                  <a:pt x="400501" y="261561"/>
                </a:lnTo>
                <a:lnTo>
                  <a:pt x="410291" y="215050"/>
                </a:lnTo>
                <a:lnTo>
                  <a:pt x="410972" y="198754"/>
                </a:lnTo>
                <a:lnTo>
                  <a:pt x="410291" y="182459"/>
                </a:lnTo>
                <a:lnTo>
                  <a:pt x="400501" y="135948"/>
                </a:lnTo>
                <a:lnTo>
                  <a:pt x="380197" y="94077"/>
                </a:lnTo>
                <a:lnTo>
                  <a:pt x="350805" y="58229"/>
                </a:lnTo>
                <a:lnTo>
                  <a:pt x="313749" y="29787"/>
                </a:lnTo>
                <a:lnTo>
                  <a:pt x="270455" y="10136"/>
                </a:lnTo>
                <a:lnTo>
                  <a:pt x="222345" y="659"/>
                </a:lnTo>
                <a:lnTo>
                  <a:pt x="205486" y="0"/>
                </a:lnTo>
                <a:close/>
              </a:path>
            </a:pathLst>
          </a:custGeom>
          <a:solidFill>
            <a:srgbClr val="D5002A"/>
          </a:solidFill>
        </p:spPr>
        <p:txBody>
          <a:bodyPr wrap="square" lIns="0" tIns="0" rIns="0" bIns="0" rtlCol="0"/>
          <a:lstStyle/>
          <a:p>
            <a:endParaRPr/>
          </a:p>
        </p:txBody>
      </p:sp>
      <p:sp>
        <p:nvSpPr>
          <p:cNvPr id="51" name="object 51"/>
          <p:cNvSpPr txBox="1"/>
          <p:nvPr/>
        </p:nvSpPr>
        <p:spPr>
          <a:xfrm>
            <a:off x="1907794" y="6380089"/>
            <a:ext cx="4359275" cy="152400"/>
          </a:xfrm>
          <a:prstGeom prst="rect">
            <a:avLst/>
          </a:prstGeom>
        </p:spPr>
        <p:txBody>
          <a:bodyPr vert="horz" wrap="square" lIns="0" tIns="0" rIns="0" bIns="0" rtlCol="0">
            <a:spAutoFit/>
          </a:bodyPr>
          <a:lstStyle/>
          <a:p>
            <a:pPr marL="12700">
              <a:lnSpc>
                <a:spcPct val="100000"/>
              </a:lnSpc>
            </a:pPr>
            <a:r>
              <a:rPr sz="1000" spc="-5" dirty="0">
                <a:latin typeface="Arial"/>
                <a:cs typeface="Arial"/>
              </a:rPr>
              <a:t>the</a:t>
            </a:r>
            <a:r>
              <a:rPr sz="1000" spc="-20" dirty="0">
                <a:latin typeface="Arial"/>
                <a:cs typeface="Arial"/>
              </a:rPr>
              <a:t> </a:t>
            </a:r>
            <a:r>
              <a:rPr sz="1000" spc="-25" dirty="0">
                <a:latin typeface="Arial"/>
                <a:cs typeface="Arial"/>
              </a:rPr>
              <a:t>w</a:t>
            </a:r>
            <a:r>
              <a:rPr sz="1000" spc="-5" dirty="0">
                <a:latin typeface="Arial"/>
                <a:cs typeface="Arial"/>
              </a:rPr>
              <a:t>r</a:t>
            </a:r>
            <a:r>
              <a:rPr sz="1000" spc="-10" dirty="0">
                <a:latin typeface="Arial"/>
                <a:cs typeface="Arial"/>
              </a:rPr>
              <a:t>i</a:t>
            </a:r>
            <a:r>
              <a:rPr sz="1000" spc="-5" dirty="0">
                <a:latin typeface="Arial"/>
                <a:cs typeface="Arial"/>
              </a:rPr>
              <a:t>tt</a:t>
            </a:r>
            <a:r>
              <a:rPr sz="1000" spc="-15" dirty="0">
                <a:latin typeface="Arial"/>
                <a:cs typeface="Arial"/>
              </a:rPr>
              <a:t>e</a:t>
            </a:r>
            <a:r>
              <a:rPr sz="1000" spc="-10" dirty="0">
                <a:latin typeface="Arial"/>
                <a:cs typeface="Arial"/>
              </a:rPr>
              <a:t>n</a:t>
            </a:r>
            <a:r>
              <a:rPr sz="1000" spc="15" dirty="0">
                <a:latin typeface="Arial"/>
                <a:cs typeface="Arial"/>
              </a:rPr>
              <a:t> </a:t>
            </a:r>
            <a:r>
              <a:rPr sz="1000" spc="-10" dirty="0">
                <a:latin typeface="Arial"/>
                <a:cs typeface="Arial"/>
              </a:rPr>
              <a:t>a</a:t>
            </a:r>
            <a:r>
              <a:rPr sz="1000" spc="-15" dirty="0">
                <a:latin typeface="Arial"/>
                <a:cs typeface="Arial"/>
              </a:rPr>
              <a:t>p</a:t>
            </a:r>
            <a:r>
              <a:rPr sz="1000" spc="-5" dirty="0">
                <a:latin typeface="Arial"/>
                <a:cs typeface="Arial"/>
              </a:rPr>
              <a:t>pro</a:t>
            </a:r>
            <a:r>
              <a:rPr sz="1000" spc="-10" dirty="0">
                <a:latin typeface="Arial"/>
                <a:cs typeface="Arial"/>
              </a:rPr>
              <a:t>v</a:t>
            </a:r>
            <a:r>
              <a:rPr sz="1000" spc="-5" dirty="0">
                <a:latin typeface="Arial"/>
                <a:cs typeface="Arial"/>
              </a:rPr>
              <a:t>al</a:t>
            </a:r>
            <a:r>
              <a:rPr sz="1000" dirty="0">
                <a:latin typeface="Arial"/>
                <a:cs typeface="Arial"/>
              </a:rPr>
              <a:t> </a:t>
            </a:r>
            <a:r>
              <a:rPr sz="1000" spc="-5" dirty="0">
                <a:latin typeface="Arial"/>
                <a:cs typeface="Arial"/>
              </a:rPr>
              <a:t>of</a:t>
            </a:r>
            <a:r>
              <a:rPr sz="1000" spc="-20" dirty="0">
                <a:latin typeface="Arial"/>
                <a:cs typeface="Arial"/>
              </a:rPr>
              <a:t> </a:t>
            </a:r>
            <a:r>
              <a:rPr sz="1000" spc="-15" dirty="0">
                <a:latin typeface="Arial"/>
                <a:cs typeface="Arial"/>
              </a:rPr>
              <a:t>S&amp;</a:t>
            </a:r>
            <a:r>
              <a:rPr sz="1000" spc="-10" dirty="0">
                <a:latin typeface="Arial"/>
                <a:cs typeface="Arial"/>
              </a:rPr>
              <a:t>P</a:t>
            </a:r>
            <a:r>
              <a:rPr sz="1000" dirty="0">
                <a:latin typeface="Arial"/>
                <a:cs typeface="Arial"/>
              </a:rPr>
              <a:t> </a:t>
            </a:r>
            <a:r>
              <a:rPr sz="1000" spc="-10" dirty="0">
                <a:latin typeface="Arial"/>
                <a:cs typeface="Arial"/>
              </a:rPr>
              <a:t>Dow</a:t>
            </a:r>
            <a:r>
              <a:rPr sz="1000" spc="5" dirty="0">
                <a:latin typeface="Arial"/>
                <a:cs typeface="Arial"/>
              </a:rPr>
              <a:t> </a:t>
            </a:r>
            <a:r>
              <a:rPr sz="1000" dirty="0">
                <a:latin typeface="Arial"/>
                <a:cs typeface="Arial"/>
              </a:rPr>
              <a:t>J</a:t>
            </a:r>
            <a:r>
              <a:rPr sz="1000" spc="-10" dirty="0">
                <a:latin typeface="Arial"/>
                <a:cs typeface="Arial"/>
              </a:rPr>
              <a:t>o</a:t>
            </a:r>
            <a:r>
              <a:rPr sz="1000" spc="-15" dirty="0">
                <a:latin typeface="Arial"/>
                <a:cs typeface="Arial"/>
              </a:rPr>
              <a:t>n</a:t>
            </a:r>
            <a:r>
              <a:rPr sz="1000" spc="-10" dirty="0">
                <a:latin typeface="Arial"/>
                <a:cs typeface="Arial"/>
              </a:rPr>
              <a:t>es</a:t>
            </a:r>
            <a:r>
              <a:rPr sz="1000" spc="-25" dirty="0">
                <a:latin typeface="Arial"/>
                <a:cs typeface="Arial"/>
              </a:rPr>
              <a:t> </a:t>
            </a:r>
            <a:r>
              <a:rPr sz="1000" spc="-5" dirty="0">
                <a:latin typeface="Arial"/>
                <a:cs typeface="Arial"/>
              </a:rPr>
              <a:t>In</a:t>
            </a:r>
            <a:r>
              <a:rPr sz="1000" spc="-10" dirty="0">
                <a:latin typeface="Arial"/>
                <a:cs typeface="Arial"/>
              </a:rPr>
              <a:t>di</a:t>
            </a:r>
            <a:r>
              <a:rPr sz="1000" dirty="0">
                <a:latin typeface="Arial"/>
                <a:cs typeface="Arial"/>
              </a:rPr>
              <a:t>c</a:t>
            </a:r>
            <a:r>
              <a:rPr sz="1000" spc="-5" dirty="0">
                <a:latin typeface="Arial"/>
                <a:cs typeface="Arial"/>
              </a:rPr>
              <a:t>es.</a:t>
            </a:r>
            <a:r>
              <a:rPr sz="1000" spc="10" dirty="0">
                <a:latin typeface="Arial"/>
                <a:cs typeface="Arial"/>
              </a:rPr>
              <a:t> </a:t>
            </a:r>
            <a:r>
              <a:rPr sz="1000" spc="-5" dirty="0">
                <a:latin typeface="Arial"/>
                <a:cs typeface="Arial"/>
              </a:rPr>
              <a:t>For </a:t>
            </a:r>
            <a:r>
              <a:rPr sz="1000" spc="-10" dirty="0">
                <a:latin typeface="Arial"/>
                <a:cs typeface="Arial"/>
              </a:rPr>
              <a:t>ill</a:t>
            </a:r>
            <a:r>
              <a:rPr sz="1000" spc="-5" dirty="0">
                <a:latin typeface="Arial"/>
                <a:cs typeface="Arial"/>
              </a:rPr>
              <a:t>ustrat</a:t>
            </a:r>
            <a:r>
              <a:rPr sz="1000" spc="-15" dirty="0">
                <a:latin typeface="Arial"/>
                <a:cs typeface="Arial"/>
              </a:rPr>
              <a:t>iv</a:t>
            </a:r>
            <a:r>
              <a:rPr sz="1000" spc="-10" dirty="0">
                <a:latin typeface="Arial"/>
                <a:cs typeface="Arial"/>
              </a:rPr>
              <a:t>e</a:t>
            </a:r>
            <a:r>
              <a:rPr sz="1000" spc="15" dirty="0">
                <a:latin typeface="Arial"/>
                <a:cs typeface="Arial"/>
              </a:rPr>
              <a:t> </a:t>
            </a:r>
            <a:r>
              <a:rPr sz="1000" spc="-10" dirty="0">
                <a:latin typeface="Arial"/>
                <a:cs typeface="Arial"/>
              </a:rPr>
              <a:t>p</a:t>
            </a:r>
            <a:r>
              <a:rPr sz="1000" spc="-15" dirty="0">
                <a:latin typeface="Arial"/>
                <a:cs typeface="Arial"/>
              </a:rPr>
              <a:t>u</a:t>
            </a:r>
            <a:r>
              <a:rPr sz="1000" spc="-5" dirty="0">
                <a:latin typeface="Arial"/>
                <a:cs typeface="Arial"/>
              </a:rPr>
              <a:t>rp</a:t>
            </a:r>
            <a:r>
              <a:rPr sz="1000" spc="-15" dirty="0">
                <a:latin typeface="Arial"/>
                <a:cs typeface="Arial"/>
              </a:rPr>
              <a:t>o</a:t>
            </a:r>
            <a:r>
              <a:rPr sz="1000" dirty="0">
                <a:latin typeface="Arial"/>
                <a:cs typeface="Arial"/>
              </a:rPr>
              <a:t>s</a:t>
            </a:r>
            <a:r>
              <a:rPr sz="1000" spc="-10" dirty="0">
                <a:latin typeface="Arial"/>
                <a:cs typeface="Arial"/>
              </a:rPr>
              <a:t>es</a:t>
            </a:r>
            <a:r>
              <a:rPr sz="1000" spc="-15" dirty="0">
                <a:latin typeface="Arial"/>
                <a:cs typeface="Arial"/>
              </a:rPr>
              <a:t> </a:t>
            </a:r>
            <a:r>
              <a:rPr sz="1000" spc="-10" dirty="0">
                <a:latin typeface="Arial"/>
                <a:cs typeface="Arial"/>
              </a:rPr>
              <a:t>onl</a:t>
            </a:r>
            <a:r>
              <a:rPr sz="1000" spc="-35" dirty="0">
                <a:latin typeface="Arial"/>
                <a:cs typeface="Arial"/>
              </a:rPr>
              <a:t>y</a:t>
            </a:r>
            <a:r>
              <a:rPr sz="1000" spc="-5" dirty="0">
                <a:latin typeface="Arial"/>
                <a:cs typeface="Arial"/>
              </a:rPr>
              <a:t>.</a:t>
            </a:r>
            <a:endParaRPr sz="1000">
              <a:latin typeface="Arial"/>
              <a:cs typeface="Arial"/>
            </a:endParaRPr>
          </a:p>
        </p:txBody>
      </p:sp>
      <p:sp>
        <p:nvSpPr>
          <p:cNvPr id="52" name="object 52"/>
          <p:cNvSpPr txBox="1"/>
          <p:nvPr/>
        </p:nvSpPr>
        <p:spPr>
          <a:xfrm>
            <a:off x="8672321" y="6456289"/>
            <a:ext cx="165735" cy="152400"/>
          </a:xfrm>
          <a:prstGeom prst="rect">
            <a:avLst/>
          </a:prstGeom>
        </p:spPr>
        <p:txBody>
          <a:bodyPr vert="horz" wrap="square" lIns="0" tIns="0" rIns="0" bIns="0" rtlCol="0">
            <a:spAutoFit/>
          </a:bodyPr>
          <a:lstStyle/>
          <a:p>
            <a:pPr marL="12700">
              <a:lnSpc>
                <a:spcPct val="100000"/>
              </a:lnSpc>
            </a:pPr>
            <a:r>
              <a:rPr sz="1000" spc="-15" dirty="0">
                <a:latin typeface="Arial"/>
                <a:cs typeface="Arial"/>
              </a:rPr>
              <a:t>11</a:t>
            </a:r>
            <a:endParaRPr sz="1000">
              <a:latin typeface="Arial"/>
              <a:cs typeface="Arial"/>
            </a:endParaRPr>
          </a:p>
        </p:txBody>
      </p:sp>
    </p:spTree>
    <p:extLst>
      <p:ext uri="{BB962C8B-B14F-4D97-AF65-F5344CB8AC3E}">
        <p14:creationId xmlns:p14="http://schemas.microsoft.com/office/powerpoint/2010/main" val="1908515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Translating ESG Issues into Financial Costs</a:t>
            </a:r>
          </a:p>
        </p:txBody>
      </p:sp>
      <p:sp>
        <p:nvSpPr>
          <p:cNvPr id="4" name="Slide Number Placeholder 3"/>
          <p:cNvSpPr>
            <a:spLocks noGrp="1"/>
          </p:cNvSpPr>
          <p:nvPr>
            <p:ph type="sldNum" sz="quarter" idx="11"/>
          </p:nvPr>
        </p:nvSpPr>
        <p:spPr/>
        <p:txBody>
          <a:bodyPr/>
          <a:lstStyle/>
          <a:p>
            <a:fld id="{BDDC3DCF-E0A7-DA4A-BC2C-1EC3743A297B}" type="slidenum">
              <a:rPr lang="en-US" smtClean="0"/>
              <a:pPr/>
              <a:t>8</a:t>
            </a:fld>
            <a:endParaRPr lang="en-US" dirty="0"/>
          </a:p>
        </p:txBody>
      </p:sp>
      <p:sp>
        <p:nvSpPr>
          <p:cNvPr id="6" name="Text Placeholder 5"/>
          <p:cNvSpPr>
            <a:spLocks noGrp="1"/>
          </p:cNvSpPr>
          <p:nvPr>
            <p:ph type="body" sz="quarter" idx="15"/>
          </p:nvPr>
        </p:nvSpPr>
        <p:spPr/>
        <p:txBody>
          <a:bodyPr/>
          <a:lstStyle/>
          <a:p>
            <a:r>
              <a:rPr lang="en-US" dirty="0" smtClean="0"/>
              <a:t>Source:  </a:t>
            </a:r>
            <a:r>
              <a:rPr lang="en-US" dirty="0" err="1" smtClean="0"/>
              <a:t>Trucost</a:t>
            </a:r>
            <a:r>
              <a:rPr lang="en-US" dirty="0" smtClean="0"/>
              <a:t> Analysis, Norwegian State Ownership of Companies </a:t>
            </a:r>
            <a:r>
              <a:rPr lang="en-US" dirty="0"/>
              <a:t>Climate Risk </a:t>
            </a:r>
            <a:r>
              <a:rPr lang="en-US" dirty="0">
                <a:hlinkClick r:id="rId2"/>
              </a:rPr>
              <a:t>https://www.trucost.com/publication/the-norwegian-states-direct-ownership-of-companies-climate-related-risks</a:t>
            </a:r>
            <a:r>
              <a:rPr lang="en-US" dirty="0" smtClean="0">
                <a:hlinkClick r:id="rId2"/>
              </a:rPr>
              <a:t>/</a:t>
            </a:r>
            <a:r>
              <a:rPr lang="en-US" dirty="0" smtClean="0"/>
              <a:t> </a:t>
            </a:r>
            <a:endParaRPr lang="en-US" dirty="0"/>
          </a:p>
        </p:txBody>
      </p:sp>
      <p:pic>
        <p:nvPicPr>
          <p:cNvPr id="7" name="Picture 6"/>
          <p:cNvPicPr>
            <a:picLocks noChangeAspect="1"/>
          </p:cNvPicPr>
          <p:nvPr/>
        </p:nvPicPr>
        <p:blipFill rotWithShape="1">
          <a:blip r:embed="rId3"/>
          <a:srcRect l="18641" t="27540" r="31199" b="15908"/>
          <a:stretch/>
        </p:blipFill>
        <p:spPr>
          <a:xfrm>
            <a:off x="645820" y="958788"/>
            <a:ext cx="7849311" cy="4977854"/>
          </a:xfrm>
          <a:prstGeom prst="rect">
            <a:avLst/>
          </a:prstGeom>
        </p:spPr>
      </p:pic>
      <p:pic>
        <p:nvPicPr>
          <p:cNvPr id="8" name="Picture 7"/>
          <p:cNvPicPr>
            <a:picLocks noChangeAspect="1"/>
          </p:cNvPicPr>
          <p:nvPr/>
        </p:nvPicPr>
        <p:blipFill>
          <a:blip r:embed="rId4"/>
          <a:stretch>
            <a:fillRect/>
          </a:stretch>
        </p:blipFill>
        <p:spPr>
          <a:xfrm>
            <a:off x="7424842" y="958788"/>
            <a:ext cx="987638" cy="1194920"/>
          </a:xfrm>
          <a:prstGeom prst="rect">
            <a:avLst/>
          </a:prstGeom>
        </p:spPr>
      </p:pic>
    </p:spTree>
    <p:extLst>
      <p:ext uri="{BB962C8B-B14F-4D97-AF65-F5344CB8AC3E}">
        <p14:creationId xmlns:p14="http://schemas.microsoft.com/office/powerpoint/2010/main" val="1351127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18317" y="1026361"/>
            <a:ext cx="5422835" cy="1615827"/>
          </a:xfrm>
          <a:prstGeom prst="rect">
            <a:avLst/>
          </a:prstGeom>
          <a:noFill/>
        </p:spPr>
        <p:txBody>
          <a:bodyPr wrap="square" rtlCol="0">
            <a:spAutoFit/>
          </a:bodyPr>
          <a:lstStyle/>
          <a:p>
            <a:pPr>
              <a:spcAft>
                <a:spcPts val="600"/>
              </a:spcAft>
            </a:pPr>
            <a:r>
              <a:rPr lang="en-US" sz="1600" b="1" dirty="0" smtClean="0">
                <a:solidFill>
                  <a:prstClr val="black">
                    <a:lumMod val="75000"/>
                    <a:lumOff val="25000"/>
                  </a:prstClr>
                </a:solidFill>
              </a:rPr>
              <a:t>Addressing water constraints to growth:</a:t>
            </a:r>
            <a:endParaRPr lang="en-US" sz="1600" dirty="0" smtClean="0">
              <a:solidFill>
                <a:prstClr val="black">
                  <a:lumMod val="75000"/>
                  <a:lumOff val="25000"/>
                </a:prstClr>
              </a:solidFill>
            </a:endParaRPr>
          </a:p>
          <a:p>
            <a:r>
              <a:rPr lang="en-US" sz="1300" b="1" dirty="0" smtClean="0">
                <a:solidFill>
                  <a:prstClr val="black">
                    <a:lumMod val="75000"/>
                    <a:lumOff val="25000"/>
                  </a:prstClr>
                </a:solidFill>
              </a:rPr>
              <a:t>INCORPORATE</a:t>
            </a:r>
            <a:r>
              <a:rPr lang="en-US" sz="1300" dirty="0" smtClean="0">
                <a:solidFill>
                  <a:prstClr val="black">
                    <a:lumMod val="75000"/>
                    <a:lumOff val="25000"/>
                  </a:prstClr>
                </a:solidFill>
              </a:rPr>
              <a:t> a risk-adjusted cost of water</a:t>
            </a:r>
          </a:p>
          <a:p>
            <a:r>
              <a:rPr lang="en-US" sz="1300" b="1" dirty="0" smtClean="0">
                <a:solidFill>
                  <a:prstClr val="black">
                    <a:lumMod val="75000"/>
                    <a:lumOff val="25000"/>
                  </a:prstClr>
                </a:solidFill>
              </a:rPr>
              <a:t>MAKE THE CASE </a:t>
            </a:r>
            <a:r>
              <a:rPr lang="en-US" sz="1300" dirty="0" smtClean="0">
                <a:solidFill>
                  <a:prstClr val="black">
                    <a:lumMod val="75000"/>
                    <a:lumOff val="25000"/>
                  </a:prstClr>
                </a:solidFill>
              </a:rPr>
              <a:t>for proactive water management strategies </a:t>
            </a:r>
          </a:p>
          <a:p>
            <a:r>
              <a:rPr lang="en-US" sz="1300" b="1" dirty="0" smtClean="0">
                <a:solidFill>
                  <a:prstClr val="black">
                    <a:lumMod val="75000"/>
                    <a:lumOff val="25000"/>
                  </a:prstClr>
                </a:solidFill>
              </a:rPr>
              <a:t>IDENTIFY</a:t>
            </a:r>
            <a:r>
              <a:rPr lang="en-US" sz="1300" dirty="0" smtClean="0">
                <a:solidFill>
                  <a:prstClr val="black">
                    <a:lumMod val="75000"/>
                    <a:lumOff val="25000"/>
                  </a:prstClr>
                </a:solidFill>
              </a:rPr>
              <a:t> operations/locations at greatest risk</a:t>
            </a:r>
          </a:p>
          <a:p>
            <a:r>
              <a:rPr lang="en-US" sz="1300" b="1" dirty="0" smtClean="0">
                <a:solidFill>
                  <a:prstClr val="black">
                    <a:lumMod val="75000"/>
                    <a:lumOff val="25000"/>
                  </a:prstClr>
                </a:solidFill>
              </a:rPr>
              <a:t>MONETIZE</a:t>
            </a:r>
            <a:r>
              <a:rPr lang="en-US" sz="1300" dirty="0" smtClean="0">
                <a:solidFill>
                  <a:prstClr val="black">
                    <a:lumMod val="75000"/>
                    <a:lumOff val="25000"/>
                  </a:prstClr>
                </a:solidFill>
              </a:rPr>
              <a:t> rate of return for water management improvement projects</a:t>
            </a:r>
          </a:p>
          <a:p>
            <a:r>
              <a:rPr lang="en-US" sz="1300" b="1" dirty="0" smtClean="0">
                <a:solidFill>
                  <a:prstClr val="black">
                    <a:lumMod val="75000"/>
                    <a:lumOff val="25000"/>
                  </a:prstClr>
                </a:solidFill>
              </a:rPr>
              <a:t>SELECT</a:t>
            </a:r>
            <a:r>
              <a:rPr lang="en-US" sz="1300" dirty="0" smtClean="0">
                <a:solidFill>
                  <a:prstClr val="black">
                    <a:lumMod val="75000"/>
                    <a:lumOff val="25000"/>
                  </a:prstClr>
                </a:solidFill>
              </a:rPr>
              <a:t> where and how to increase capacity to meet demand in new regions</a:t>
            </a:r>
          </a:p>
          <a:p>
            <a:endParaRPr lang="en-US" sz="1300" dirty="0">
              <a:solidFill>
                <a:prstClr val="black">
                  <a:lumMod val="75000"/>
                  <a:lumOff val="25000"/>
                </a:prstClr>
              </a:solidFill>
            </a:endParaRPr>
          </a:p>
        </p:txBody>
      </p:sp>
      <p:pic>
        <p:nvPicPr>
          <p:cNvPr id="56" name="Picture 3" descr="C:\Users\kaatmme\Documents\WRM\WRM V3\WRM_Logo_V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2514" y="2641664"/>
            <a:ext cx="2218042" cy="901626"/>
          </a:xfrm>
          <a:prstGeom prst="rect">
            <a:avLst/>
          </a:prstGeom>
          <a:noFill/>
          <a:extLst>
            <a:ext uri="{909E8E84-426E-40DD-AFC4-6F175D3DCCD1}">
              <a14:hiddenFill xmlns:a14="http://schemas.microsoft.com/office/drawing/2010/main">
                <a:solidFill>
                  <a:srgbClr val="FFFFFF"/>
                </a:solidFill>
              </a14:hiddenFill>
            </a:ext>
          </a:extLst>
        </p:spPr>
      </p:pic>
      <p:grpSp>
        <p:nvGrpSpPr>
          <p:cNvPr id="97" name="Group 96"/>
          <p:cNvGrpSpPr/>
          <p:nvPr/>
        </p:nvGrpSpPr>
        <p:grpSpPr>
          <a:xfrm>
            <a:off x="60689" y="3837875"/>
            <a:ext cx="2084546" cy="2072640"/>
            <a:chOff x="132080" y="3881120"/>
            <a:chExt cx="2316480" cy="2072640"/>
          </a:xfrm>
        </p:grpSpPr>
        <p:sp>
          <p:nvSpPr>
            <p:cNvPr id="98" name="Rectangle 97"/>
            <p:cNvSpPr/>
            <p:nvPr/>
          </p:nvSpPr>
          <p:spPr>
            <a:xfrm>
              <a:off x="142240" y="3881120"/>
              <a:ext cx="2306320" cy="2072640"/>
            </a:xfrm>
            <a:prstGeom prst="rect">
              <a:avLst/>
            </a:prstGeom>
            <a:solidFill>
              <a:srgbClr val="FFFFFF">
                <a:alpha val="65000"/>
              </a:srgbClr>
            </a:solidFill>
            <a:ln w="9525" cap="flat" cmpd="sng" algn="ctr">
              <a:solidFill>
                <a:srgbClr val="5EB6E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cxnSp>
          <p:nvCxnSpPr>
            <p:cNvPr id="99" name="Straight Connector 98"/>
            <p:cNvCxnSpPr/>
            <p:nvPr/>
          </p:nvCxnSpPr>
          <p:spPr>
            <a:xfrm>
              <a:off x="132080" y="4216400"/>
              <a:ext cx="2306320" cy="0"/>
            </a:xfrm>
            <a:prstGeom prst="line">
              <a:avLst/>
            </a:prstGeom>
            <a:noFill/>
            <a:ln w="12700" cap="flat" cmpd="sng" algn="ctr">
              <a:solidFill>
                <a:srgbClr val="5EB6E4"/>
              </a:solidFill>
              <a:prstDash val="solid"/>
            </a:ln>
            <a:effectLst/>
          </p:spPr>
        </p:cxnSp>
        <p:sp>
          <p:nvSpPr>
            <p:cNvPr id="100" name="TextBox 99"/>
            <p:cNvSpPr txBox="1"/>
            <p:nvPr/>
          </p:nvSpPr>
          <p:spPr>
            <a:xfrm>
              <a:off x="142241" y="3911600"/>
              <a:ext cx="2306319"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all" spc="0" normalizeH="0" baseline="0" noProof="0" dirty="0" smtClean="0">
                  <a:ln>
                    <a:noFill/>
                  </a:ln>
                  <a:solidFill>
                    <a:srgbClr val="007AC9"/>
                  </a:solidFill>
                  <a:effectLst/>
                  <a:uLnTx/>
                  <a:uFillTx/>
                  <a:latin typeface="Arial"/>
                </a:rPr>
                <a:t>New Delhi hotel</a:t>
              </a:r>
              <a:endParaRPr kumimoji="0" lang="en-US" sz="1100" b="1" i="0" u="none" strike="noStrike" kern="0" cap="none" spc="0" normalizeH="0" baseline="0" noProof="0" dirty="0" smtClean="0">
                <a:ln>
                  <a:noFill/>
                </a:ln>
                <a:solidFill>
                  <a:srgbClr val="4D4F53"/>
                </a:solidFill>
                <a:effectLst/>
                <a:uLnTx/>
                <a:uFillTx/>
                <a:latin typeface="Arial"/>
              </a:endParaRPr>
            </a:p>
          </p:txBody>
        </p:sp>
        <p:sp>
          <p:nvSpPr>
            <p:cNvPr id="101" name="TextBox 4"/>
            <p:cNvSpPr txBox="1"/>
            <p:nvPr/>
          </p:nvSpPr>
          <p:spPr>
            <a:xfrm>
              <a:off x="299959" y="5657050"/>
              <a:ext cx="960119"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7AC9"/>
                  </a:solidFill>
                  <a:effectLst/>
                  <a:uLnTx/>
                  <a:uFillTx/>
                  <a:latin typeface="Arial"/>
                  <a:ea typeface="ＭＳ Ｐゴシック" pitchFamily="34" charset="-128"/>
                  <a:cs typeface="+mn-cs"/>
                </a:rPr>
                <a:t>INCOMING</a:t>
              </a:r>
              <a:endParaRPr kumimoji="0" lang="en-US" sz="1000" b="0" i="0" u="none" strike="noStrike" kern="0" cap="none" spc="0" normalizeH="0" baseline="0" noProof="0" dirty="0">
                <a:ln>
                  <a:noFill/>
                </a:ln>
                <a:solidFill>
                  <a:srgbClr val="4D4F53"/>
                </a:solidFill>
                <a:effectLst/>
                <a:uLnTx/>
                <a:uFillTx/>
                <a:latin typeface="Arial"/>
                <a:cs typeface="+mn-cs"/>
              </a:endParaRPr>
            </a:p>
          </p:txBody>
        </p:sp>
        <p:sp>
          <p:nvSpPr>
            <p:cNvPr id="102" name="TextBox 4"/>
            <p:cNvSpPr txBox="1"/>
            <p:nvPr/>
          </p:nvSpPr>
          <p:spPr>
            <a:xfrm>
              <a:off x="1286932" y="5656329"/>
              <a:ext cx="1025393"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7AC9"/>
                  </a:solidFill>
                  <a:effectLst/>
                  <a:uLnTx/>
                  <a:uFillTx/>
                  <a:latin typeface="Arial"/>
                  <a:ea typeface="ＭＳ Ｐゴシック" pitchFamily="34" charset="-128"/>
                  <a:cs typeface="+mn-cs"/>
                </a:rPr>
                <a:t>OUTGOING</a:t>
              </a:r>
              <a:endParaRPr kumimoji="0" lang="en-US" sz="1000" b="0" i="0" u="none" strike="noStrike" kern="0" cap="none" spc="0" normalizeH="0" baseline="0" noProof="0" dirty="0">
                <a:ln>
                  <a:noFill/>
                </a:ln>
                <a:solidFill>
                  <a:srgbClr val="4D4F53"/>
                </a:solidFill>
                <a:effectLst/>
                <a:uLnTx/>
                <a:uFillTx/>
                <a:latin typeface="Arial"/>
                <a:cs typeface="+mn-cs"/>
              </a:endParaRPr>
            </a:p>
          </p:txBody>
        </p:sp>
      </p:grpSp>
      <p:grpSp>
        <p:nvGrpSpPr>
          <p:cNvPr id="15" name="Group 14"/>
          <p:cNvGrpSpPr/>
          <p:nvPr/>
        </p:nvGrpSpPr>
        <p:grpSpPr>
          <a:xfrm>
            <a:off x="246986" y="1073122"/>
            <a:ext cx="3393070" cy="2529277"/>
            <a:chOff x="184934" y="1015258"/>
            <a:chExt cx="3393070" cy="2529277"/>
          </a:xfrm>
        </p:grpSpPr>
        <p:grpSp>
          <p:nvGrpSpPr>
            <p:cNvPr id="14" name="Group 13"/>
            <p:cNvGrpSpPr/>
            <p:nvPr/>
          </p:nvGrpSpPr>
          <p:grpSpPr>
            <a:xfrm>
              <a:off x="184934" y="1015258"/>
              <a:ext cx="3393070" cy="2529277"/>
              <a:chOff x="166405" y="1103569"/>
              <a:chExt cx="3393070" cy="2529277"/>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05" y="1103569"/>
                <a:ext cx="3393070" cy="2529277"/>
              </a:xfrm>
              <a:prstGeom prst="rect">
                <a:avLst/>
              </a:prstGeom>
              <a:ln>
                <a:solidFill>
                  <a:schemeClr val="bg1">
                    <a:lumMod val="85000"/>
                  </a:schemeClr>
                </a:solidFill>
              </a:ln>
            </p:spPr>
          </p:pic>
          <p:sp>
            <p:nvSpPr>
              <p:cNvPr id="114" name="TextBox 113"/>
              <p:cNvSpPr txBox="1"/>
              <p:nvPr/>
            </p:nvSpPr>
            <p:spPr>
              <a:xfrm>
                <a:off x="691416" y="2106597"/>
                <a:ext cx="785030" cy="261610"/>
              </a:xfrm>
              <a:prstGeom prst="rect">
                <a:avLst/>
              </a:prstGeom>
              <a:solidFill>
                <a:schemeClr val="bg1">
                  <a:lumMod val="65000"/>
                  <a:alpha val="40000"/>
                </a:schemeClr>
              </a:solidFill>
            </p:spPr>
            <p:txBody>
              <a:bodyPr wrap="square" rtlCol="0">
                <a:spAutoFit/>
              </a:bodyPr>
              <a:lstStyle/>
              <a:p>
                <a:pPr algn="ctr"/>
                <a:r>
                  <a:rPr lang="en-US" sz="1100" b="1" dirty="0" smtClean="0">
                    <a:solidFill>
                      <a:schemeClr val="bg1"/>
                    </a:solidFill>
                  </a:rPr>
                  <a:t>New Delhi</a:t>
                </a:r>
                <a:endParaRPr lang="en-US" sz="1100" b="1" dirty="0">
                  <a:solidFill>
                    <a:schemeClr val="bg1"/>
                  </a:solidFill>
                </a:endParaRPr>
              </a:p>
            </p:txBody>
          </p:sp>
          <p:sp>
            <p:nvSpPr>
              <p:cNvPr id="13" name="Oval 12"/>
              <p:cNvSpPr/>
              <p:nvPr/>
            </p:nvSpPr>
            <p:spPr>
              <a:xfrm>
                <a:off x="599976" y="2191682"/>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TextBox 141"/>
            <p:cNvSpPr txBox="1"/>
            <p:nvPr/>
          </p:nvSpPr>
          <p:spPr>
            <a:xfrm>
              <a:off x="2569960" y="1645605"/>
              <a:ext cx="785030" cy="261610"/>
            </a:xfrm>
            <a:prstGeom prst="rect">
              <a:avLst/>
            </a:prstGeom>
            <a:solidFill>
              <a:schemeClr val="bg1">
                <a:lumMod val="65000"/>
                <a:alpha val="40000"/>
              </a:schemeClr>
            </a:solidFill>
          </p:spPr>
          <p:txBody>
            <a:bodyPr wrap="square" rtlCol="0">
              <a:spAutoFit/>
            </a:bodyPr>
            <a:lstStyle/>
            <a:p>
              <a:pPr algn="ctr"/>
              <a:r>
                <a:rPr lang="en-US" sz="1100" b="1" dirty="0" smtClean="0">
                  <a:solidFill>
                    <a:schemeClr val="bg1"/>
                  </a:solidFill>
                </a:rPr>
                <a:t>Shanghai</a:t>
              </a:r>
              <a:endParaRPr lang="en-US" sz="1100" b="1" dirty="0">
                <a:solidFill>
                  <a:schemeClr val="bg1"/>
                </a:solidFill>
              </a:endParaRPr>
            </a:p>
          </p:txBody>
        </p:sp>
        <p:sp>
          <p:nvSpPr>
            <p:cNvPr id="143" name="Oval 142"/>
            <p:cNvSpPr/>
            <p:nvPr/>
          </p:nvSpPr>
          <p:spPr>
            <a:xfrm>
              <a:off x="3360687" y="1775388"/>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2861" y="3220107"/>
              <a:ext cx="696777" cy="255848"/>
            </a:xfrm>
            <a:prstGeom prst="rect">
              <a:avLst/>
            </a:prstGeom>
          </p:spPr>
        </p:pic>
      </p:grpSp>
      <p:sp>
        <p:nvSpPr>
          <p:cNvPr id="62" name="TextBox 61"/>
          <p:cNvSpPr txBox="1"/>
          <p:nvPr/>
        </p:nvSpPr>
        <p:spPr>
          <a:xfrm>
            <a:off x="194786" y="3577009"/>
            <a:ext cx="2777541" cy="253916"/>
          </a:xfrm>
          <a:prstGeom prst="rect">
            <a:avLst/>
          </a:prstGeom>
          <a:solidFill>
            <a:schemeClr val="bg1"/>
          </a:solidFill>
        </p:spPr>
        <p:txBody>
          <a:bodyPr wrap="square" rtlCol="0">
            <a:spAutoFit/>
          </a:bodyPr>
          <a:lstStyle/>
          <a:p>
            <a:r>
              <a:rPr lang="en-US" sz="1050" b="1" dirty="0" smtClean="0"/>
              <a:t>Map Filter: Overall Water Risk</a:t>
            </a:r>
            <a:endParaRPr lang="en-US" sz="1050" b="1" dirty="0"/>
          </a:p>
        </p:txBody>
      </p:sp>
      <p:grpSp>
        <p:nvGrpSpPr>
          <p:cNvPr id="168" name="Group 167"/>
          <p:cNvGrpSpPr/>
          <p:nvPr/>
        </p:nvGrpSpPr>
        <p:grpSpPr>
          <a:xfrm>
            <a:off x="2245243" y="3821585"/>
            <a:ext cx="2075403" cy="2072640"/>
            <a:chOff x="142240" y="3881120"/>
            <a:chExt cx="2306320" cy="2072640"/>
          </a:xfrm>
        </p:grpSpPr>
        <p:sp>
          <p:nvSpPr>
            <p:cNvPr id="169" name="Rectangle 168"/>
            <p:cNvSpPr/>
            <p:nvPr/>
          </p:nvSpPr>
          <p:spPr>
            <a:xfrm>
              <a:off x="142240" y="3881120"/>
              <a:ext cx="2306320" cy="2072640"/>
            </a:xfrm>
            <a:prstGeom prst="rect">
              <a:avLst/>
            </a:prstGeom>
            <a:solidFill>
              <a:srgbClr val="FFFFFF">
                <a:alpha val="65000"/>
              </a:srgbClr>
            </a:solidFill>
            <a:ln w="9525" cap="flat" cmpd="sng" algn="ctr">
              <a:solidFill>
                <a:srgbClr val="5EB6E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cxnSp>
          <p:nvCxnSpPr>
            <p:cNvPr id="170" name="Straight Connector 169"/>
            <p:cNvCxnSpPr/>
            <p:nvPr/>
          </p:nvCxnSpPr>
          <p:spPr>
            <a:xfrm>
              <a:off x="142241" y="4216400"/>
              <a:ext cx="2296158" cy="0"/>
            </a:xfrm>
            <a:prstGeom prst="line">
              <a:avLst/>
            </a:prstGeom>
            <a:noFill/>
            <a:ln w="12700" cap="flat" cmpd="sng" algn="ctr">
              <a:solidFill>
                <a:srgbClr val="5EB6E4"/>
              </a:solidFill>
              <a:prstDash val="solid"/>
            </a:ln>
            <a:effectLst/>
          </p:spPr>
        </p:cxnSp>
        <p:sp>
          <p:nvSpPr>
            <p:cNvPr id="171" name="TextBox 170"/>
            <p:cNvSpPr txBox="1"/>
            <p:nvPr/>
          </p:nvSpPr>
          <p:spPr>
            <a:xfrm>
              <a:off x="142241" y="3911600"/>
              <a:ext cx="2306319"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all" spc="0" normalizeH="0" baseline="0" noProof="0" dirty="0" smtClean="0">
                  <a:ln>
                    <a:noFill/>
                  </a:ln>
                  <a:solidFill>
                    <a:srgbClr val="007AC9"/>
                  </a:solidFill>
                  <a:effectLst/>
                  <a:uLnTx/>
                  <a:uFillTx/>
                  <a:latin typeface="Arial"/>
                </a:rPr>
                <a:t>Bangkok</a:t>
              </a:r>
              <a:r>
                <a:rPr kumimoji="0" lang="en-US" sz="1100" b="1" i="0" u="none" strike="noStrike" kern="0" cap="all" spc="0" normalizeH="0" noProof="0" dirty="0" smtClean="0">
                  <a:ln>
                    <a:noFill/>
                  </a:ln>
                  <a:solidFill>
                    <a:srgbClr val="007AC9"/>
                  </a:solidFill>
                  <a:effectLst/>
                  <a:uLnTx/>
                  <a:uFillTx/>
                  <a:latin typeface="Arial"/>
                </a:rPr>
                <a:t> </a:t>
              </a:r>
              <a:r>
                <a:rPr kumimoji="0" lang="en-US" sz="1100" b="1" i="0" u="none" strike="noStrike" kern="0" cap="all" spc="0" normalizeH="0" baseline="0" noProof="0" dirty="0" smtClean="0">
                  <a:ln>
                    <a:noFill/>
                  </a:ln>
                  <a:solidFill>
                    <a:srgbClr val="007AC9"/>
                  </a:solidFill>
                  <a:effectLst/>
                  <a:uLnTx/>
                  <a:uFillTx/>
                  <a:latin typeface="Arial"/>
                </a:rPr>
                <a:t>hotel</a:t>
              </a:r>
              <a:endParaRPr kumimoji="0" lang="en-US" sz="1100" b="1" i="0" u="none" strike="noStrike" kern="0" cap="none" spc="0" normalizeH="0" baseline="0" noProof="0" dirty="0" smtClean="0">
                <a:ln>
                  <a:noFill/>
                </a:ln>
                <a:solidFill>
                  <a:srgbClr val="4D4F53"/>
                </a:solidFill>
                <a:effectLst/>
                <a:uLnTx/>
                <a:uFillTx/>
                <a:latin typeface="Arial"/>
              </a:endParaRPr>
            </a:p>
          </p:txBody>
        </p:sp>
        <p:sp>
          <p:nvSpPr>
            <p:cNvPr id="172" name="TextBox 4"/>
            <p:cNvSpPr txBox="1"/>
            <p:nvPr/>
          </p:nvSpPr>
          <p:spPr>
            <a:xfrm>
              <a:off x="299959" y="5657050"/>
              <a:ext cx="960119"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7AC9"/>
                  </a:solidFill>
                  <a:effectLst/>
                  <a:uLnTx/>
                  <a:uFillTx/>
                  <a:latin typeface="Arial"/>
                  <a:ea typeface="ＭＳ Ｐゴシック" pitchFamily="34" charset="-128"/>
                  <a:cs typeface="+mn-cs"/>
                </a:rPr>
                <a:t>INCOMING</a:t>
              </a:r>
              <a:endParaRPr kumimoji="0" lang="en-US" sz="1000" b="0" i="0" u="none" strike="noStrike" kern="0" cap="none" spc="0" normalizeH="0" baseline="0" noProof="0" dirty="0">
                <a:ln>
                  <a:noFill/>
                </a:ln>
                <a:solidFill>
                  <a:srgbClr val="4D4F53"/>
                </a:solidFill>
                <a:effectLst/>
                <a:uLnTx/>
                <a:uFillTx/>
                <a:latin typeface="Arial"/>
                <a:cs typeface="+mn-cs"/>
              </a:endParaRPr>
            </a:p>
          </p:txBody>
        </p:sp>
        <p:sp>
          <p:nvSpPr>
            <p:cNvPr id="173" name="TextBox 4"/>
            <p:cNvSpPr txBox="1"/>
            <p:nvPr/>
          </p:nvSpPr>
          <p:spPr>
            <a:xfrm>
              <a:off x="1286932" y="5656329"/>
              <a:ext cx="1025393"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7AC9"/>
                  </a:solidFill>
                  <a:effectLst/>
                  <a:uLnTx/>
                  <a:uFillTx/>
                  <a:latin typeface="Arial"/>
                  <a:ea typeface="ＭＳ Ｐゴシック" pitchFamily="34" charset="-128"/>
                  <a:cs typeface="+mn-cs"/>
                </a:rPr>
                <a:t>OUTGOING</a:t>
              </a:r>
              <a:endParaRPr kumimoji="0" lang="en-US" sz="1000" b="0" i="0" u="none" strike="noStrike" kern="0" cap="none" spc="0" normalizeH="0" baseline="0" noProof="0" dirty="0">
                <a:ln>
                  <a:noFill/>
                </a:ln>
                <a:solidFill>
                  <a:srgbClr val="4D4F53"/>
                </a:solidFill>
                <a:effectLst/>
                <a:uLnTx/>
                <a:uFillTx/>
                <a:latin typeface="Arial"/>
                <a:cs typeface="+mn-cs"/>
              </a:endParaRPr>
            </a:p>
          </p:txBody>
        </p:sp>
      </p:grpSp>
      <p:grpSp>
        <p:nvGrpSpPr>
          <p:cNvPr id="174" name="Group 173"/>
          <p:cNvGrpSpPr/>
          <p:nvPr/>
        </p:nvGrpSpPr>
        <p:grpSpPr>
          <a:xfrm>
            <a:off x="4451016" y="3821585"/>
            <a:ext cx="2075403" cy="2072640"/>
            <a:chOff x="142240" y="3881120"/>
            <a:chExt cx="2306320" cy="2072640"/>
          </a:xfrm>
        </p:grpSpPr>
        <p:sp>
          <p:nvSpPr>
            <p:cNvPr id="175" name="Rectangle 174"/>
            <p:cNvSpPr/>
            <p:nvPr/>
          </p:nvSpPr>
          <p:spPr>
            <a:xfrm>
              <a:off x="142240" y="3881120"/>
              <a:ext cx="2306320" cy="2072640"/>
            </a:xfrm>
            <a:prstGeom prst="rect">
              <a:avLst/>
            </a:prstGeom>
            <a:solidFill>
              <a:srgbClr val="FFFFFF">
                <a:alpha val="65000"/>
              </a:srgbClr>
            </a:solidFill>
            <a:ln w="9525" cap="flat" cmpd="sng" algn="ctr">
              <a:solidFill>
                <a:srgbClr val="5EB6E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cxnSp>
          <p:nvCxnSpPr>
            <p:cNvPr id="176" name="Straight Connector 175"/>
            <p:cNvCxnSpPr/>
            <p:nvPr/>
          </p:nvCxnSpPr>
          <p:spPr>
            <a:xfrm>
              <a:off x="142240" y="4216400"/>
              <a:ext cx="2296161" cy="0"/>
            </a:xfrm>
            <a:prstGeom prst="line">
              <a:avLst/>
            </a:prstGeom>
            <a:noFill/>
            <a:ln w="12700" cap="flat" cmpd="sng" algn="ctr">
              <a:solidFill>
                <a:srgbClr val="5EB6E4"/>
              </a:solidFill>
              <a:prstDash val="solid"/>
            </a:ln>
            <a:effectLst/>
          </p:spPr>
        </p:cxnSp>
        <p:sp>
          <p:nvSpPr>
            <p:cNvPr id="177" name="TextBox 176"/>
            <p:cNvSpPr txBox="1"/>
            <p:nvPr/>
          </p:nvSpPr>
          <p:spPr>
            <a:xfrm>
              <a:off x="142241" y="3911600"/>
              <a:ext cx="2306319"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all" spc="0" normalizeH="0" baseline="0" noProof="0" dirty="0" smtClean="0">
                  <a:ln>
                    <a:noFill/>
                  </a:ln>
                  <a:solidFill>
                    <a:srgbClr val="007AC9"/>
                  </a:solidFill>
                  <a:effectLst/>
                  <a:uLnTx/>
                  <a:uFillTx/>
                  <a:latin typeface="Arial"/>
                </a:rPr>
                <a:t>Hong Kong hotel</a:t>
              </a:r>
              <a:endParaRPr kumimoji="0" lang="en-US" sz="1100" b="1" i="0" u="none" strike="noStrike" kern="0" cap="none" spc="0" normalizeH="0" baseline="0" noProof="0" dirty="0" smtClean="0">
                <a:ln>
                  <a:noFill/>
                </a:ln>
                <a:solidFill>
                  <a:srgbClr val="4D4F53"/>
                </a:solidFill>
                <a:effectLst/>
                <a:uLnTx/>
                <a:uFillTx/>
                <a:latin typeface="Arial"/>
              </a:endParaRPr>
            </a:p>
          </p:txBody>
        </p:sp>
        <p:sp>
          <p:nvSpPr>
            <p:cNvPr id="178" name="TextBox 4"/>
            <p:cNvSpPr txBox="1"/>
            <p:nvPr/>
          </p:nvSpPr>
          <p:spPr>
            <a:xfrm>
              <a:off x="299959" y="5657050"/>
              <a:ext cx="960119"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7AC9"/>
                  </a:solidFill>
                  <a:effectLst/>
                  <a:uLnTx/>
                  <a:uFillTx/>
                  <a:latin typeface="Arial"/>
                  <a:ea typeface="ＭＳ Ｐゴシック" pitchFamily="34" charset="-128"/>
                  <a:cs typeface="+mn-cs"/>
                </a:rPr>
                <a:t>INCOMING</a:t>
              </a:r>
              <a:endParaRPr kumimoji="0" lang="en-US" sz="1000" b="0" i="0" u="none" strike="noStrike" kern="0" cap="none" spc="0" normalizeH="0" baseline="0" noProof="0" dirty="0">
                <a:ln>
                  <a:noFill/>
                </a:ln>
                <a:solidFill>
                  <a:srgbClr val="4D4F53"/>
                </a:solidFill>
                <a:effectLst/>
                <a:uLnTx/>
                <a:uFillTx/>
                <a:latin typeface="Arial"/>
                <a:cs typeface="+mn-cs"/>
              </a:endParaRPr>
            </a:p>
          </p:txBody>
        </p:sp>
        <p:sp>
          <p:nvSpPr>
            <p:cNvPr id="179" name="TextBox 4"/>
            <p:cNvSpPr txBox="1"/>
            <p:nvPr/>
          </p:nvSpPr>
          <p:spPr>
            <a:xfrm>
              <a:off x="1286932" y="5656329"/>
              <a:ext cx="1025393"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7AC9"/>
                  </a:solidFill>
                  <a:effectLst/>
                  <a:uLnTx/>
                  <a:uFillTx/>
                  <a:latin typeface="Arial"/>
                  <a:ea typeface="ＭＳ Ｐゴシック" pitchFamily="34" charset="-128"/>
                  <a:cs typeface="+mn-cs"/>
                </a:rPr>
                <a:t>OUTGOING</a:t>
              </a:r>
              <a:endParaRPr kumimoji="0" lang="en-US" sz="1000" b="0" i="0" u="none" strike="noStrike" kern="0" cap="none" spc="0" normalizeH="0" baseline="0" noProof="0" dirty="0">
                <a:ln>
                  <a:noFill/>
                </a:ln>
                <a:solidFill>
                  <a:srgbClr val="4D4F53"/>
                </a:solidFill>
                <a:effectLst/>
                <a:uLnTx/>
                <a:uFillTx/>
                <a:latin typeface="Arial"/>
                <a:cs typeface="+mn-cs"/>
              </a:endParaRPr>
            </a:p>
          </p:txBody>
        </p:sp>
      </p:grpSp>
      <p:grpSp>
        <p:nvGrpSpPr>
          <p:cNvPr id="180" name="Group 179"/>
          <p:cNvGrpSpPr/>
          <p:nvPr/>
        </p:nvGrpSpPr>
        <p:grpSpPr>
          <a:xfrm>
            <a:off x="6638844" y="3821585"/>
            <a:ext cx="2075403" cy="2072640"/>
            <a:chOff x="142240" y="3881120"/>
            <a:chExt cx="2306320" cy="2072640"/>
          </a:xfrm>
        </p:grpSpPr>
        <p:sp>
          <p:nvSpPr>
            <p:cNvPr id="181" name="Rectangle 180"/>
            <p:cNvSpPr/>
            <p:nvPr/>
          </p:nvSpPr>
          <p:spPr>
            <a:xfrm>
              <a:off x="142240" y="3881120"/>
              <a:ext cx="2306320" cy="2072640"/>
            </a:xfrm>
            <a:prstGeom prst="rect">
              <a:avLst/>
            </a:prstGeom>
            <a:solidFill>
              <a:srgbClr val="FFFFFF">
                <a:alpha val="65000"/>
              </a:srgbClr>
            </a:solidFill>
            <a:ln w="9525" cap="flat" cmpd="sng" algn="ctr">
              <a:solidFill>
                <a:srgbClr val="5EB6E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cxnSp>
          <p:nvCxnSpPr>
            <p:cNvPr id="182" name="Straight Connector 181"/>
            <p:cNvCxnSpPr/>
            <p:nvPr/>
          </p:nvCxnSpPr>
          <p:spPr>
            <a:xfrm>
              <a:off x="142241" y="4216400"/>
              <a:ext cx="2296158" cy="0"/>
            </a:xfrm>
            <a:prstGeom prst="line">
              <a:avLst/>
            </a:prstGeom>
            <a:noFill/>
            <a:ln w="12700" cap="flat" cmpd="sng" algn="ctr">
              <a:solidFill>
                <a:srgbClr val="5EB6E4"/>
              </a:solidFill>
              <a:prstDash val="solid"/>
            </a:ln>
            <a:effectLst/>
          </p:spPr>
        </p:cxnSp>
        <p:sp>
          <p:nvSpPr>
            <p:cNvPr id="183" name="TextBox 182"/>
            <p:cNvSpPr txBox="1"/>
            <p:nvPr/>
          </p:nvSpPr>
          <p:spPr>
            <a:xfrm>
              <a:off x="142241" y="3911600"/>
              <a:ext cx="2306319"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b="1" kern="0" cap="all" dirty="0" smtClean="0">
                  <a:solidFill>
                    <a:srgbClr val="007AC9"/>
                  </a:solidFill>
                  <a:latin typeface="Arial"/>
                </a:rPr>
                <a:t>Shanghai hotel</a:t>
              </a:r>
              <a:endParaRPr kumimoji="0" lang="en-US" sz="1100" b="1" i="0" u="none" strike="noStrike" kern="0" cap="none" spc="0" normalizeH="0" baseline="0" noProof="0" dirty="0" smtClean="0">
                <a:ln>
                  <a:noFill/>
                </a:ln>
                <a:solidFill>
                  <a:srgbClr val="4D4F53"/>
                </a:solidFill>
                <a:effectLst/>
                <a:uLnTx/>
                <a:uFillTx/>
                <a:latin typeface="Arial"/>
              </a:endParaRPr>
            </a:p>
          </p:txBody>
        </p:sp>
        <p:sp>
          <p:nvSpPr>
            <p:cNvPr id="184" name="TextBox 4"/>
            <p:cNvSpPr txBox="1"/>
            <p:nvPr/>
          </p:nvSpPr>
          <p:spPr>
            <a:xfrm>
              <a:off x="299959" y="5657050"/>
              <a:ext cx="960119"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7AC9"/>
                  </a:solidFill>
                  <a:effectLst/>
                  <a:uLnTx/>
                  <a:uFillTx/>
                  <a:latin typeface="Arial"/>
                  <a:ea typeface="ＭＳ Ｐゴシック" pitchFamily="34" charset="-128"/>
                  <a:cs typeface="+mn-cs"/>
                </a:rPr>
                <a:t>INCOMING</a:t>
              </a:r>
              <a:endParaRPr kumimoji="0" lang="en-US" sz="1000" b="0" i="0" u="none" strike="noStrike" kern="0" cap="none" spc="0" normalizeH="0" baseline="0" noProof="0" dirty="0">
                <a:ln>
                  <a:noFill/>
                </a:ln>
                <a:solidFill>
                  <a:srgbClr val="4D4F53"/>
                </a:solidFill>
                <a:effectLst/>
                <a:uLnTx/>
                <a:uFillTx/>
                <a:latin typeface="Arial"/>
                <a:cs typeface="+mn-cs"/>
              </a:endParaRPr>
            </a:p>
          </p:txBody>
        </p:sp>
        <p:sp>
          <p:nvSpPr>
            <p:cNvPr id="185" name="TextBox 4"/>
            <p:cNvSpPr txBox="1"/>
            <p:nvPr/>
          </p:nvSpPr>
          <p:spPr>
            <a:xfrm>
              <a:off x="1286932" y="5656329"/>
              <a:ext cx="1025393"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7AC9"/>
                  </a:solidFill>
                  <a:effectLst/>
                  <a:uLnTx/>
                  <a:uFillTx/>
                  <a:latin typeface="Arial"/>
                  <a:ea typeface="ＭＳ Ｐゴシック" pitchFamily="34" charset="-128"/>
                  <a:cs typeface="+mn-cs"/>
                </a:rPr>
                <a:t>OUTGOING</a:t>
              </a:r>
              <a:endParaRPr kumimoji="0" lang="en-US" sz="1000" b="0" i="0" u="none" strike="noStrike" kern="0" cap="none" spc="0" normalizeH="0" baseline="0" noProof="0" dirty="0">
                <a:ln>
                  <a:noFill/>
                </a:ln>
                <a:solidFill>
                  <a:srgbClr val="4D4F53"/>
                </a:solidFill>
                <a:effectLst/>
                <a:uLnTx/>
                <a:uFillTx/>
                <a:latin typeface="Arial"/>
                <a:cs typeface="+mn-cs"/>
              </a:endParaRPr>
            </a:p>
          </p:txBody>
        </p:sp>
      </p:grpSp>
      <p:grpSp>
        <p:nvGrpSpPr>
          <p:cNvPr id="194" name="Group 193"/>
          <p:cNvGrpSpPr/>
          <p:nvPr/>
        </p:nvGrpSpPr>
        <p:grpSpPr>
          <a:xfrm>
            <a:off x="3852874" y="2642188"/>
            <a:ext cx="3476310" cy="962214"/>
            <a:chOff x="-178914" y="-303411"/>
            <a:chExt cx="3489398" cy="958978"/>
          </a:xfrm>
        </p:grpSpPr>
        <p:sp>
          <p:nvSpPr>
            <p:cNvPr id="195" name="Rectangle 194"/>
            <p:cNvSpPr/>
            <p:nvPr/>
          </p:nvSpPr>
          <p:spPr>
            <a:xfrm>
              <a:off x="-178914" y="-246423"/>
              <a:ext cx="137676" cy="1366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solidFill>
                  <a:srgbClr val="FFFFFF"/>
                </a:solidFill>
              </a:endParaRPr>
            </a:p>
          </p:txBody>
        </p:sp>
        <p:sp>
          <p:nvSpPr>
            <p:cNvPr id="196" name="Rectangle 195"/>
            <p:cNvSpPr>
              <a:spLocks noChangeAspect="1"/>
            </p:cNvSpPr>
            <p:nvPr/>
          </p:nvSpPr>
          <p:spPr>
            <a:xfrm>
              <a:off x="-178914" y="-18265"/>
              <a:ext cx="136699" cy="13669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solidFill>
                  <a:srgbClr val="FFFFFF"/>
                </a:solidFill>
              </a:endParaRPr>
            </a:p>
          </p:txBody>
        </p:sp>
        <p:sp>
          <p:nvSpPr>
            <p:cNvPr id="197" name="Rectangle 196"/>
            <p:cNvSpPr>
              <a:spLocks noChangeAspect="1"/>
            </p:cNvSpPr>
            <p:nvPr/>
          </p:nvSpPr>
          <p:spPr>
            <a:xfrm>
              <a:off x="-178914" y="223306"/>
              <a:ext cx="136699" cy="1366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solidFill>
                  <a:srgbClr val="FFFFFF"/>
                </a:solidFill>
              </a:endParaRPr>
            </a:p>
          </p:txBody>
        </p:sp>
        <p:sp>
          <p:nvSpPr>
            <p:cNvPr id="198" name="TextBox 4"/>
            <p:cNvSpPr txBox="1"/>
            <p:nvPr/>
          </p:nvSpPr>
          <p:spPr>
            <a:xfrm>
              <a:off x="-36101" y="-303411"/>
              <a:ext cx="3346585" cy="24539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a:solidFill>
                    <a:srgbClr val="4D4F53"/>
                  </a:solidFill>
                </a:rPr>
                <a:t>Incoming Water Price ($ per m</a:t>
              </a:r>
              <a:r>
                <a:rPr lang="en-US" sz="1000" baseline="30000" dirty="0">
                  <a:solidFill>
                    <a:srgbClr val="4D4F53"/>
                  </a:solidFill>
                </a:rPr>
                <a:t>3</a:t>
              </a:r>
              <a:r>
                <a:rPr lang="en-US" sz="1000" dirty="0">
                  <a:solidFill>
                    <a:srgbClr val="4D4F53"/>
                  </a:solidFill>
                </a:rPr>
                <a:t>)</a:t>
              </a:r>
            </a:p>
          </p:txBody>
        </p:sp>
        <p:sp>
          <p:nvSpPr>
            <p:cNvPr id="199" name="TextBox 13"/>
            <p:cNvSpPr txBox="1"/>
            <p:nvPr/>
          </p:nvSpPr>
          <p:spPr>
            <a:xfrm>
              <a:off x="-41239" y="-82504"/>
              <a:ext cx="3351721" cy="24539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a:solidFill>
                    <a:srgbClr val="4D4F53"/>
                  </a:solidFill>
                </a:rPr>
                <a:t>Incoming </a:t>
              </a:r>
              <a:r>
                <a:rPr lang="en-US" sz="1000" dirty="0" smtClean="0">
                  <a:solidFill>
                    <a:srgbClr val="4D4F53"/>
                  </a:solidFill>
                </a:rPr>
                <a:t>Risk-Adjusted </a:t>
              </a:r>
              <a:r>
                <a:rPr lang="en-US" sz="1000" dirty="0">
                  <a:solidFill>
                    <a:srgbClr val="4D4F53"/>
                  </a:solidFill>
                </a:rPr>
                <a:t>Water Price ($ per m</a:t>
              </a:r>
              <a:r>
                <a:rPr lang="en-US" sz="1000" baseline="30000" dirty="0">
                  <a:solidFill>
                    <a:srgbClr val="4D4F53"/>
                  </a:solidFill>
                </a:rPr>
                <a:t>3</a:t>
              </a:r>
              <a:r>
                <a:rPr lang="en-US" sz="1000" dirty="0">
                  <a:solidFill>
                    <a:srgbClr val="4D4F53"/>
                  </a:solidFill>
                </a:rPr>
                <a:t>)</a:t>
              </a:r>
            </a:p>
          </p:txBody>
        </p:sp>
        <p:sp>
          <p:nvSpPr>
            <p:cNvPr id="200" name="TextBox 18"/>
            <p:cNvSpPr txBox="1"/>
            <p:nvPr/>
          </p:nvSpPr>
          <p:spPr>
            <a:xfrm>
              <a:off x="-50213" y="410174"/>
              <a:ext cx="3253800" cy="24539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a:solidFill>
                    <a:srgbClr val="4D4F53"/>
                  </a:solidFill>
                </a:rPr>
                <a:t>Outgoing </a:t>
              </a:r>
              <a:r>
                <a:rPr lang="en-US" sz="1000" dirty="0" smtClean="0">
                  <a:solidFill>
                    <a:srgbClr val="4D4F53"/>
                  </a:solidFill>
                </a:rPr>
                <a:t>Risk-Adjusted </a:t>
              </a:r>
              <a:r>
                <a:rPr lang="en-US" sz="1000" dirty="0">
                  <a:solidFill>
                    <a:srgbClr val="4D4F53"/>
                  </a:solidFill>
                </a:rPr>
                <a:t>Water Price ($ per m</a:t>
              </a:r>
              <a:r>
                <a:rPr lang="en-US" sz="1000" baseline="30000" dirty="0">
                  <a:solidFill>
                    <a:srgbClr val="4D4F53"/>
                  </a:solidFill>
                </a:rPr>
                <a:t>3</a:t>
              </a:r>
              <a:r>
                <a:rPr lang="en-US" sz="1000" dirty="0">
                  <a:solidFill>
                    <a:srgbClr val="4D4F53"/>
                  </a:solidFill>
                </a:rPr>
                <a:t>)</a:t>
              </a:r>
            </a:p>
          </p:txBody>
        </p:sp>
        <p:sp>
          <p:nvSpPr>
            <p:cNvPr id="201" name="Rectangle 200"/>
            <p:cNvSpPr>
              <a:spLocks noChangeAspect="1"/>
            </p:cNvSpPr>
            <p:nvPr/>
          </p:nvSpPr>
          <p:spPr>
            <a:xfrm>
              <a:off x="-178914" y="468390"/>
              <a:ext cx="136699" cy="13669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solidFill>
                  <a:srgbClr val="FFFFFF"/>
                </a:solidFill>
              </a:endParaRPr>
            </a:p>
          </p:txBody>
        </p:sp>
        <p:sp>
          <p:nvSpPr>
            <p:cNvPr id="202" name="TextBox 19"/>
            <p:cNvSpPr txBox="1"/>
            <p:nvPr/>
          </p:nvSpPr>
          <p:spPr>
            <a:xfrm>
              <a:off x="-36101" y="159066"/>
              <a:ext cx="3015363" cy="24539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a:solidFill>
                    <a:srgbClr val="4D4F53"/>
                  </a:solidFill>
                </a:rPr>
                <a:t>Outgoing Water Price ($ per m</a:t>
              </a:r>
              <a:r>
                <a:rPr lang="en-US" sz="1000" baseline="30000" dirty="0">
                  <a:solidFill>
                    <a:srgbClr val="4D4F53"/>
                  </a:solidFill>
                </a:rPr>
                <a:t>3</a:t>
              </a:r>
              <a:r>
                <a:rPr lang="en-US" sz="1000" dirty="0">
                  <a:solidFill>
                    <a:srgbClr val="4D4F53"/>
                  </a:solidFill>
                </a:rPr>
                <a:t>)</a:t>
              </a:r>
            </a:p>
          </p:txBody>
        </p:sp>
      </p:grpSp>
      <p:sp>
        <p:nvSpPr>
          <p:cNvPr id="203" name="TextBox 202"/>
          <p:cNvSpPr txBox="1"/>
          <p:nvPr/>
        </p:nvSpPr>
        <p:spPr>
          <a:xfrm>
            <a:off x="1372616" y="2936931"/>
            <a:ext cx="785030" cy="261610"/>
          </a:xfrm>
          <a:prstGeom prst="rect">
            <a:avLst/>
          </a:prstGeom>
          <a:solidFill>
            <a:schemeClr val="bg1">
              <a:lumMod val="65000"/>
              <a:alpha val="40000"/>
            </a:schemeClr>
          </a:solidFill>
        </p:spPr>
        <p:txBody>
          <a:bodyPr wrap="square" rtlCol="0">
            <a:spAutoFit/>
          </a:bodyPr>
          <a:lstStyle/>
          <a:p>
            <a:pPr algn="ctr"/>
            <a:r>
              <a:rPr lang="en-US" sz="1100" b="1" dirty="0" smtClean="0">
                <a:solidFill>
                  <a:schemeClr val="bg1"/>
                </a:solidFill>
              </a:rPr>
              <a:t>Bangkok</a:t>
            </a:r>
            <a:endParaRPr lang="en-US" sz="1100" b="1" dirty="0">
              <a:solidFill>
                <a:schemeClr val="bg1"/>
              </a:solidFill>
            </a:endParaRPr>
          </a:p>
        </p:txBody>
      </p:sp>
      <p:sp>
        <p:nvSpPr>
          <p:cNvPr id="204" name="Oval 203"/>
          <p:cNvSpPr/>
          <p:nvPr/>
        </p:nvSpPr>
        <p:spPr>
          <a:xfrm>
            <a:off x="2163343" y="3066714"/>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p:cNvSpPr txBox="1"/>
          <p:nvPr/>
        </p:nvSpPr>
        <p:spPr>
          <a:xfrm>
            <a:off x="2209063" y="2296677"/>
            <a:ext cx="815464" cy="261610"/>
          </a:xfrm>
          <a:prstGeom prst="rect">
            <a:avLst/>
          </a:prstGeom>
          <a:solidFill>
            <a:schemeClr val="bg1">
              <a:lumMod val="65000"/>
              <a:alpha val="40000"/>
            </a:schemeClr>
          </a:solidFill>
        </p:spPr>
        <p:txBody>
          <a:bodyPr wrap="square" rtlCol="0">
            <a:spAutoFit/>
          </a:bodyPr>
          <a:lstStyle/>
          <a:p>
            <a:pPr algn="ctr"/>
            <a:r>
              <a:rPr lang="en-US" sz="1100" b="1" dirty="0" smtClean="0">
                <a:solidFill>
                  <a:schemeClr val="bg1"/>
                </a:solidFill>
              </a:rPr>
              <a:t>Hong Kong</a:t>
            </a:r>
            <a:endParaRPr lang="en-US" sz="1100" b="1" dirty="0">
              <a:solidFill>
                <a:schemeClr val="bg1"/>
              </a:solidFill>
            </a:endParaRPr>
          </a:p>
        </p:txBody>
      </p:sp>
      <p:sp>
        <p:nvSpPr>
          <p:cNvPr id="206" name="Oval 205"/>
          <p:cNvSpPr/>
          <p:nvPr/>
        </p:nvSpPr>
        <p:spPr>
          <a:xfrm>
            <a:off x="3030224" y="242646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8" name="Chart 207"/>
          <p:cNvGraphicFramePr>
            <a:graphicFrameLocks/>
          </p:cNvGraphicFramePr>
          <p:nvPr>
            <p:extLst/>
          </p:nvPr>
        </p:nvGraphicFramePr>
        <p:xfrm>
          <a:off x="2274755" y="4123104"/>
          <a:ext cx="2036747" cy="156303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9" name="Chart 208"/>
          <p:cNvGraphicFramePr>
            <a:graphicFrameLocks/>
          </p:cNvGraphicFramePr>
          <p:nvPr>
            <p:extLst/>
          </p:nvPr>
        </p:nvGraphicFramePr>
        <p:xfrm>
          <a:off x="4432941" y="4113675"/>
          <a:ext cx="2084336" cy="156303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2" name="Chart 211"/>
          <p:cNvGraphicFramePr>
            <a:graphicFrameLocks/>
          </p:cNvGraphicFramePr>
          <p:nvPr>
            <p:extLst/>
          </p:nvPr>
        </p:nvGraphicFramePr>
        <p:xfrm>
          <a:off x="47294" y="4156865"/>
          <a:ext cx="2074804" cy="156376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3" name="Chart 212"/>
          <p:cNvGraphicFramePr>
            <a:graphicFrameLocks/>
          </p:cNvGraphicFramePr>
          <p:nvPr>
            <p:extLst/>
          </p:nvPr>
        </p:nvGraphicFramePr>
        <p:xfrm>
          <a:off x="6646033" y="4100735"/>
          <a:ext cx="2079716" cy="1597332"/>
        </p:xfrm>
        <a:graphic>
          <a:graphicData uri="http://schemas.openxmlformats.org/drawingml/2006/chart">
            <c:chart xmlns:c="http://schemas.openxmlformats.org/drawingml/2006/chart" xmlns:r="http://schemas.openxmlformats.org/officeDocument/2006/relationships" r:id="rId8"/>
          </a:graphicData>
        </a:graphic>
      </p:graphicFrame>
      <p:sp>
        <p:nvSpPr>
          <p:cNvPr id="2" name="Title 1"/>
          <p:cNvSpPr>
            <a:spLocks noGrp="1"/>
          </p:cNvSpPr>
          <p:nvPr>
            <p:ph type="title"/>
          </p:nvPr>
        </p:nvSpPr>
        <p:spPr>
          <a:xfrm>
            <a:off x="249441" y="230924"/>
            <a:ext cx="8519160" cy="865273"/>
          </a:xfrm>
        </p:spPr>
        <p:txBody>
          <a:bodyPr/>
          <a:lstStyle/>
          <a:p>
            <a:r>
              <a:rPr lang="en-US" dirty="0" smtClean="0"/>
              <a:t>Valuation of Water Scarcity and Quality Risks</a:t>
            </a:r>
            <a:endParaRPr lang="en-US" dirty="0"/>
          </a:p>
        </p:txBody>
      </p:sp>
    </p:spTree>
    <p:extLst>
      <p:ext uri="{BB962C8B-B14F-4D97-AF65-F5344CB8AC3E}">
        <p14:creationId xmlns:p14="http://schemas.microsoft.com/office/powerpoint/2010/main" val="221808890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P Global Indicies 4:3 Template">
  <a:themeElements>
    <a:clrScheme name="S-P Global Color Theme">
      <a:dk1>
        <a:sysClr val="windowText" lastClr="000000"/>
      </a:dk1>
      <a:lt1>
        <a:sysClr val="window" lastClr="FFFFFF"/>
      </a:lt1>
      <a:dk2>
        <a:srgbClr val="404040"/>
      </a:dk2>
      <a:lt2>
        <a:srgbClr val="DCDCDC"/>
      </a:lt2>
      <a:accent1>
        <a:srgbClr val="4F99C1"/>
      </a:accent1>
      <a:accent2>
        <a:srgbClr val="002B5F"/>
      </a:accent2>
      <a:accent3>
        <a:srgbClr val="FFAC17"/>
      </a:accent3>
      <a:accent4>
        <a:srgbClr val="4B2514"/>
      </a:accent4>
      <a:accent5>
        <a:srgbClr val="DE8BA5"/>
      </a:accent5>
      <a:accent6>
        <a:srgbClr val="6A035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solidFill>
            <a:schemeClr val="bg2">
              <a:lumMod val="90000"/>
            </a:schemeClr>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AQUA">
      <a:srgbClr val="08C3A5"/>
    </a:custClr>
    <a:custClr name="DARKTEAL">
      <a:srgbClr val="06423D"/>
    </a:custClr>
    <a:custClr name="MELON">
      <a:srgbClr val="F79668"/>
    </a:custClr>
    <a:custClr name="DARKSIENNA">
      <a:srgbClr val="712300"/>
    </a:custClr>
    <a:custClr name="IRIS">
      <a:srgbClr val="908EC5"/>
    </a:custClr>
    <a:custClr name="INDIGO">
      <a:srgbClr val="37237B"/>
    </a:custClr>
    <a:custClr name="TREE">
      <a:srgbClr val="A4C032"/>
    </a:custClr>
    <a:custClr name="FOREST">
      <a:srgbClr val="2C3B0D"/>
    </a:custClr>
    <a:custClr name="White">
      <a:srgbClr val="FFFFFF"/>
    </a:custClr>
    <a:custClr name="White">
      <a:srgbClr val="FFFFFF"/>
    </a:custClr>
    <a:custClr name="BLACK100">
      <a:srgbClr val="000000"/>
    </a:custClr>
    <a:custClr name="BLACK80">
      <a:srgbClr val="333333"/>
    </a:custClr>
    <a:custClr name="BLACK60">
      <a:srgbClr val="666666"/>
    </a:custClr>
    <a:custClr name="BLACK40">
      <a:srgbClr val="999999"/>
    </a:custClr>
    <a:custClr name="BLACK20">
      <a:srgbClr val="CCCCCC"/>
    </a:custClr>
    <a:custClr name="White">
      <a:srgbClr val="FFFFFF"/>
    </a:custClr>
    <a:custClr name="White">
      <a:srgbClr val="FFFFFF"/>
    </a:custClr>
    <a:custClr name="White">
      <a:srgbClr val="FFFFFF"/>
    </a:custClr>
    <a:custClr name="White">
      <a:srgbClr val="FFFFFF"/>
    </a:custClr>
    <a:custClr name="White">
      <a:srgbClr val="FFFFFF"/>
    </a:custClr>
    <a:custClr name="Neutral5">
      <a:srgbClr val="473729"/>
    </a:custClr>
    <a:custClr name="Neutral4">
      <a:srgbClr val="7A6855"/>
    </a:custClr>
    <a:custClr name="Neutral3">
      <a:srgbClr val="A39382"/>
    </a:custClr>
    <a:custClr name="Neutral2">
      <a:srgbClr val="B7A99A"/>
    </a:custClr>
    <a:custClr name="Neutral1">
      <a:srgbClr val="CEC2B4"/>
    </a:custClr>
    <a:custClr name="White">
      <a:srgbClr val="FFFFFF"/>
    </a:custClr>
    <a:custClr name="White">
      <a:srgbClr val="FFFFFF"/>
    </a:custClr>
    <a:custClr name="White">
      <a:srgbClr val="FFFFFF"/>
    </a:custClr>
    <a:custClr name="White">
      <a:srgbClr val="FFFFFF"/>
    </a:custClr>
    <a:custClr name="White">
      <a:srgbClr val="FFFFFF"/>
    </a:custClr>
    <a:custClr name="OCEAN ">
      <a:srgbClr val="007EAE"/>
    </a:custClr>
    <a:custClr name="HONEY">
      <a:srgbClr val="FFAC17"/>
    </a:custClr>
    <a:custClr name="RUBINE">
      <a:srgbClr val="C40067"/>
    </a:custClr>
    <a:custClr name="AQUA">
      <a:srgbClr val="08C3A5"/>
    </a:custClr>
    <a:custClr name="COPPERPLATE">
      <a:srgbClr val="F36C35"/>
    </a:custClr>
    <a:custClr name="PETRO">
      <a:srgbClr val="6A6AB1"/>
    </a:custClr>
    <a:custClr name="TREE">
      <a:srgbClr val="A4C032"/>
    </a:custClr>
    <a:custClr name="White">
      <a:srgbClr val="FFFFFF"/>
    </a:custClr>
    <a:custClr name="White">
      <a:srgbClr val="FFFFFF"/>
    </a:custClr>
    <a:custClr name="White">
      <a:srgbClr val="FFFFFF"/>
    </a:custClr>
    <a:custClr name="SPGRed">
      <a:srgbClr val="D6002A"/>
    </a:custClr>
  </a:custClrLst>
  <a:extLst>
    <a:ext uri="{05A4C25C-085E-4340-85A3-A5531E510DB2}">
      <thm15:themeFamily xmlns:thm15="http://schemas.microsoft.com/office/thememl/2012/main" name="SPGlobal Indicies  4-3 Template" id="{4ABE71C4-242F-4C18-A4CF-1482259D2222}" vid="{0377925E-4A98-4316-981F-4D0A940B0BD9}"/>
    </a:ext>
  </a:extLst>
</a:theme>
</file>

<file path=ppt/theme/theme2.xml><?xml version="1.0" encoding="utf-8"?>
<a:theme xmlns:a="http://schemas.openxmlformats.org/drawingml/2006/main" name="Office Theme">
  <a:themeElements>
    <a:clrScheme name="S-P Global Color Theme">
      <a:dk1>
        <a:sysClr val="windowText" lastClr="000000"/>
      </a:dk1>
      <a:lt1>
        <a:sysClr val="window" lastClr="FFFFFF"/>
      </a:lt1>
      <a:dk2>
        <a:srgbClr val="404040"/>
      </a:dk2>
      <a:lt2>
        <a:srgbClr val="DCDCDC"/>
      </a:lt2>
      <a:accent1>
        <a:srgbClr val="4F99C1"/>
      </a:accent1>
      <a:accent2>
        <a:srgbClr val="002B5F"/>
      </a:accent2>
      <a:accent3>
        <a:srgbClr val="FFAC17"/>
      </a:accent3>
      <a:accent4>
        <a:srgbClr val="4B2514"/>
      </a:accent4>
      <a:accent5>
        <a:srgbClr val="DE8BA5"/>
      </a:accent5>
      <a:accent6>
        <a:srgbClr val="6A035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P Global Color Theme">
      <a:dk1>
        <a:sysClr val="windowText" lastClr="000000"/>
      </a:dk1>
      <a:lt1>
        <a:sysClr val="window" lastClr="FFFFFF"/>
      </a:lt1>
      <a:dk2>
        <a:srgbClr val="404040"/>
      </a:dk2>
      <a:lt2>
        <a:srgbClr val="DCDCDC"/>
      </a:lt2>
      <a:accent1>
        <a:srgbClr val="4F99C1"/>
      </a:accent1>
      <a:accent2>
        <a:srgbClr val="002B5F"/>
      </a:accent2>
      <a:accent3>
        <a:srgbClr val="FFAC17"/>
      </a:accent3>
      <a:accent4>
        <a:srgbClr val="4B2514"/>
      </a:accent4>
      <a:accent5>
        <a:srgbClr val="DE8BA5"/>
      </a:accent5>
      <a:accent6>
        <a:srgbClr val="6A035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SPGlobal Indicies  4-3 Template</Template>
  <TotalTime>578</TotalTime>
  <Words>2019</Words>
  <Application>Microsoft Office PowerPoint</Application>
  <PresentationFormat>On-screen Show (4:3)</PresentationFormat>
  <Paragraphs>215</Paragraphs>
  <Slides>15</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ＭＳ Ｐゴシック</vt:lpstr>
      <vt:lpstr>Akkurat Pro</vt:lpstr>
      <vt:lpstr>Arial</vt:lpstr>
      <vt:lpstr>Arial Narrow</vt:lpstr>
      <vt:lpstr>Arial Regular</vt:lpstr>
      <vt:lpstr>Calibri</vt:lpstr>
      <vt:lpstr>Helvetica Light Oblique</vt:lpstr>
      <vt:lpstr>Times New Roman</vt:lpstr>
      <vt:lpstr>Wingdings</vt:lpstr>
      <vt:lpstr>Wingdings 3</vt:lpstr>
      <vt:lpstr>S-P Global Indicies 4:3 Template</vt:lpstr>
      <vt:lpstr>Measuring &amp; Valuing ESG Impacts</vt:lpstr>
      <vt:lpstr>About Trucost</vt:lpstr>
      <vt:lpstr>Trucost ESG Solutions</vt:lpstr>
      <vt:lpstr>Sustainable Investing: Interconnected Issues</vt:lpstr>
      <vt:lpstr>Investors Directing Capital to More Sustainable Business Models</vt:lpstr>
      <vt:lpstr>S&amp;P 500 Environmental &amp; Socially Responsible Index</vt:lpstr>
      <vt:lpstr>SDG Sustainability Framework</vt:lpstr>
      <vt:lpstr>Translating ESG Issues into Financial Costs</vt:lpstr>
      <vt:lpstr>Valuation of Water Scarcity and Quality Risks</vt:lpstr>
      <vt:lpstr>Commodity Environmental Risk and Profit at Risk</vt:lpstr>
      <vt:lpstr>Environmental Costs of Plastic</vt:lpstr>
      <vt:lpstr>Thank you</vt:lpstr>
      <vt:lpstr>PowerPoint Presentation</vt:lpstr>
      <vt:lpstr>PowerPoint Presentation</vt:lpstr>
      <vt:lpstr>PowerPoint Presentation</vt:lpstr>
    </vt:vector>
  </TitlesOfParts>
  <Company>S&amp;P 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Aird, Sarah</dc:creator>
  <cp:lastModifiedBy>Werner, Brian</cp:lastModifiedBy>
  <cp:revision>41</cp:revision>
  <cp:lastPrinted>2016-09-30T18:43:28Z</cp:lastPrinted>
  <dcterms:created xsi:type="dcterms:W3CDTF">2017-04-04T14:17:20Z</dcterms:created>
  <dcterms:modified xsi:type="dcterms:W3CDTF">2017-09-12T20:27:31Z</dcterms:modified>
</cp:coreProperties>
</file>